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 id="2147485483" r:id="rId2"/>
  </p:sldMasterIdLst>
  <p:notesMasterIdLst>
    <p:notesMasterId r:id="rId21"/>
  </p:notesMasterIdLst>
  <p:sldIdLst>
    <p:sldId id="457" r:id="rId3"/>
    <p:sldId id="440" r:id="rId4"/>
    <p:sldId id="441" r:id="rId5"/>
    <p:sldId id="442" r:id="rId6"/>
    <p:sldId id="443" r:id="rId7"/>
    <p:sldId id="444" r:id="rId8"/>
    <p:sldId id="445" r:id="rId9"/>
    <p:sldId id="446" r:id="rId10"/>
    <p:sldId id="447" r:id="rId11"/>
    <p:sldId id="448" r:id="rId12"/>
    <p:sldId id="449" r:id="rId13"/>
    <p:sldId id="455" r:id="rId14"/>
    <p:sldId id="450" r:id="rId15"/>
    <p:sldId id="451" r:id="rId16"/>
    <p:sldId id="456" r:id="rId17"/>
    <p:sldId id="452" r:id="rId18"/>
    <p:sldId id="453" r:id="rId19"/>
    <p:sldId id="454" r:id="rId2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EAB200"/>
    <a:srgbClr val="FFFF43"/>
    <a:srgbClr val="FFFF00"/>
    <a:srgbClr val="9F1709"/>
    <a:srgbClr val="FFFFFF"/>
    <a:srgbClr val="FFFFA7"/>
    <a:srgbClr val="FFFF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04" autoAdjust="0"/>
    <p:restoredTop sz="94660"/>
  </p:normalViewPr>
  <p:slideViewPr>
    <p:cSldViewPr>
      <p:cViewPr varScale="1">
        <p:scale>
          <a:sx n="78" d="100"/>
          <a:sy n="78" d="100"/>
        </p:scale>
        <p:origin x="-2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CF39147-35C2-4EBD-881E-906243E1172F}" type="datetimeFigureOut">
              <a:rPr lang="ru-RU"/>
              <a:pPr>
                <a:defRPr/>
              </a:pPr>
              <a:t>29.11.2018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013E5A2-73B0-4CD3-ADE1-C0990A1F7C74}" type="slidenum">
              <a:rPr lang="ru-RU"/>
              <a:pPr>
                <a:defRPr/>
              </a:pPr>
              <a:t>‹#›</a:t>
            </a:fld>
            <a:endParaRPr lang="ru-RU"/>
          </a:p>
        </p:txBody>
      </p:sp>
    </p:spTree>
    <p:extLst>
      <p:ext uri="{BB962C8B-B14F-4D97-AF65-F5344CB8AC3E}">
        <p14:creationId xmlns:p14="http://schemas.microsoft.com/office/powerpoint/2010/main" val="33103520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sz="1800"/>
            </a:lvl1pPr>
          </a:lstStyle>
          <a:p>
            <a:pPr>
              <a:defRPr/>
            </a:pPr>
            <a:endParaRPr lang="ru-RU"/>
          </a:p>
        </p:txBody>
      </p:sp>
      <p:sp>
        <p:nvSpPr>
          <p:cNvPr id="5" name="Нижний колонтитул 4"/>
          <p:cNvSpPr>
            <a:spLocks noGrp="1"/>
          </p:cNvSpPr>
          <p:nvPr>
            <p:ph type="ftr" sz="quarter" idx="11"/>
          </p:nvPr>
        </p:nvSpPr>
        <p:spPr/>
        <p:txBody>
          <a:bodyPr/>
          <a:lstStyle>
            <a:lvl1pPr>
              <a:defRPr sz="1800"/>
            </a:lvl1pPr>
          </a:lstStyle>
          <a:p>
            <a:pPr>
              <a:defRPr/>
            </a:pPr>
            <a:endParaRPr lang="ru-RU"/>
          </a:p>
        </p:txBody>
      </p:sp>
      <p:sp>
        <p:nvSpPr>
          <p:cNvPr id="6" name="Номер слайда 5"/>
          <p:cNvSpPr>
            <a:spLocks noGrp="1"/>
          </p:cNvSpPr>
          <p:nvPr>
            <p:ph type="sldNum" sz="quarter" idx="12"/>
          </p:nvPr>
        </p:nvSpPr>
        <p:spPr/>
        <p:txBody>
          <a:bodyPr/>
          <a:lstStyle>
            <a:lvl1pPr>
              <a:defRPr sz="1800"/>
            </a:lvl1pPr>
          </a:lstStyle>
          <a:p>
            <a:pPr>
              <a:defRPr/>
            </a:pPr>
            <a:fld id="{5B5A27B5-80B1-4968-9376-121DEC464C3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sz="1800"/>
            </a:lvl1pPr>
          </a:lstStyle>
          <a:p>
            <a:pPr>
              <a:defRPr/>
            </a:pPr>
            <a:endParaRPr lang="ru-RU"/>
          </a:p>
        </p:txBody>
      </p:sp>
      <p:sp>
        <p:nvSpPr>
          <p:cNvPr id="5" name="Нижний колонтитул 4"/>
          <p:cNvSpPr>
            <a:spLocks noGrp="1"/>
          </p:cNvSpPr>
          <p:nvPr>
            <p:ph type="ftr" sz="quarter" idx="11"/>
          </p:nvPr>
        </p:nvSpPr>
        <p:spPr/>
        <p:txBody>
          <a:bodyPr/>
          <a:lstStyle>
            <a:lvl1pPr>
              <a:defRPr sz="1800"/>
            </a:lvl1pPr>
          </a:lstStyle>
          <a:p>
            <a:pPr>
              <a:defRPr/>
            </a:pPr>
            <a:endParaRPr lang="ru-RU"/>
          </a:p>
        </p:txBody>
      </p:sp>
      <p:sp>
        <p:nvSpPr>
          <p:cNvPr id="6" name="Номер слайда 5"/>
          <p:cNvSpPr>
            <a:spLocks noGrp="1"/>
          </p:cNvSpPr>
          <p:nvPr>
            <p:ph type="sldNum" sz="quarter" idx="12"/>
          </p:nvPr>
        </p:nvSpPr>
        <p:spPr/>
        <p:txBody>
          <a:bodyPr/>
          <a:lstStyle>
            <a:lvl1pPr>
              <a:defRPr sz="1800"/>
            </a:lvl1pPr>
          </a:lstStyle>
          <a:p>
            <a:pPr>
              <a:defRPr/>
            </a:pPr>
            <a:fld id="{12F5A655-79E1-4D96-B87E-BB177C29678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sz="1800"/>
            </a:lvl1pPr>
          </a:lstStyle>
          <a:p>
            <a:pPr>
              <a:defRPr/>
            </a:pPr>
            <a:endParaRPr lang="ru-RU"/>
          </a:p>
        </p:txBody>
      </p:sp>
      <p:sp>
        <p:nvSpPr>
          <p:cNvPr id="5" name="Нижний колонтитул 4"/>
          <p:cNvSpPr>
            <a:spLocks noGrp="1"/>
          </p:cNvSpPr>
          <p:nvPr>
            <p:ph type="ftr" sz="quarter" idx="11"/>
          </p:nvPr>
        </p:nvSpPr>
        <p:spPr/>
        <p:txBody>
          <a:bodyPr/>
          <a:lstStyle>
            <a:lvl1pPr>
              <a:defRPr sz="1800"/>
            </a:lvl1pPr>
          </a:lstStyle>
          <a:p>
            <a:pPr>
              <a:defRPr/>
            </a:pPr>
            <a:endParaRPr lang="ru-RU"/>
          </a:p>
        </p:txBody>
      </p:sp>
      <p:sp>
        <p:nvSpPr>
          <p:cNvPr id="6" name="Номер слайда 5"/>
          <p:cNvSpPr>
            <a:spLocks noGrp="1"/>
          </p:cNvSpPr>
          <p:nvPr>
            <p:ph type="sldNum" sz="quarter" idx="12"/>
          </p:nvPr>
        </p:nvSpPr>
        <p:spPr/>
        <p:txBody>
          <a:bodyPr/>
          <a:lstStyle>
            <a:lvl1pPr>
              <a:defRPr sz="1800"/>
            </a:lvl1pPr>
          </a:lstStyle>
          <a:p>
            <a:pPr>
              <a:defRPr/>
            </a:pPr>
            <a:fld id="{9D4E95E2-8F58-43C1-B12D-D592018A7154}"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9921FED0-5033-4F0C-828C-FE80CD978C53}" type="datetimeFigureOut">
              <a:rPr lang="ru-RU"/>
              <a:pPr>
                <a:defRPr/>
              </a:pPr>
              <a:t>29.11.2018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1C4BAF4-094E-4F31-916A-F4324A27FD62}"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B926B1A-1E8A-44D7-9924-9FE476CDF685}" type="datetimeFigureOut">
              <a:rPr lang="ru-RU"/>
              <a:pPr>
                <a:defRPr/>
              </a:pPr>
              <a:t>29.11.2018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00D02A3-5AF4-40EA-8410-16B962120119}"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9EC77344-3012-4F0E-8798-8F8970AC5CB6}" type="datetimeFigureOut">
              <a:rPr lang="ru-RU"/>
              <a:pPr>
                <a:defRPr/>
              </a:pPr>
              <a:t>29.11.2018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187EED2-5449-4F3D-9152-D317D17B37E2}"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BE7E793-4E4E-464F-961E-A6C519E41622}" type="datetimeFigureOut">
              <a:rPr lang="ru-RU"/>
              <a:pPr>
                <a:defRPr/>
              </a:pPr>
              <a:t>29.11.2018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73A3E45-A421-4932-98A5-81F99A68BE75}"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0DC65AEA-29C9-4954-B57B-A2ECB72E7813}" type="datetimeFigureOut">
              <a:rPr lang="ru-RU"/>
              <a:pPr>
                <a:defRPr/>
              </a:pPr>
              <a:t>29.11.2018</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FE3BB496-C3EB-42E3-88A6-19C77797F4FF}"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69753BCE-EF77-48BE-BDFF-F8E1F75C7D29}" type="datetimeFigureOut">
              <a:rPr lang="ru-RU"/>
              <a:pPr>
                <a:defRPr/>
              </a:pPr>
              <a:t>29.11.2018</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36575F9A-4B9A-488C-9AED-11EFE8BC4EEF}"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0412BC13-5FB0-497E-B806-47E63B5C8858}" type="datetimeFigureOut">
              <a:rPr lang="ru-RU"/>
              <a:pPr>
                <a:defRPr/>
              </a:pPr>
              <a:t>29.11.2018</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F6C78C7-AE95-4F49-BF37-E936AE786F97}"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71970AA3-4BD7-4271-B8FD-52D5A5008BD0}" type="datetimeFigureOut">
              <a:rPr lang="ru-RU"/>
              <a:pPr>
                <a:defRPr/>
              </a:pPr>
              <a:t>29.11.2018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848C5B1-9F74-4495-ADEA-2B35D5531D20}"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sz="1800"/>
            </a:lvl1pPr>
          </a:lstStyle>
          <a:p>
            <a:pPr>
              <a:defRPr/>
            </a:pPr>
            <a:endParaRPr lang="ru-RU"/>
          </a:p>
        </p:txBody>
      </p:sp>
      <p:sp>
        <p:nvSpPr>
          <p:cNvPr id="5" name="Нижний колонтитул 4"/>
          <p:cNvSpPr>
            <a:spLocks noGrp="1"/>
          </p:cNvSpPr>
          <p:nvPr>
            <p:ph type="ftr" sz="quarter" idx="11"/>
          </p:nvPr>
        </p:nvSpPr>
        <p:spPr/>
        <p:txBody>
          <a:bodyPr/>
          <a:lstStyle>
            <a:lvl1pPr>
              <a:defRPr sz="1800"/>
            </a:lvl1pPr>
          </a:lstStyle>
          <a:p>
            <a:pPr>
              <a:defRPr/>
            </a:pPr>
            <a:endParaRPr lang="ru-RU"/>
          </a:p>
        </p:txBody>
      </p:sp>
      <p:sp>
        <p:nvSpPr>
          <p:cNvPr id="6" name="Номер слайда 5"/>
          <p:cNvSpPr>
            <a:spLocks noGrp="1"/>
          </p:cNvSpPr>
          <p:nvPr>
            <p:ph type="sldNum" sz="quarter" idx="12"/>
          </p:nvPr>
        </p:nvSpPr>
        <p:spPr/>
        <p:txBody>
          <a:bodyPr/>
          <a:lstStyle>
            <a:lvl1pPr>
              <a:defRPr sz="1800"/>
            </a:lvl1pPr>
          </a:lstStyle>
          <a:p>
            <a:pPr>
              <a:defRPr/>
            </a:pPr>
            <a:fld id="{F9FD62C1-C062-4068-A8FC-A8610995ED58}"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B1C95D4-E853-445E-8D85-C63B4C2E09B5}" type="datetimeFigureOut">
              <a:rPr lang="ru-RU"/>
              <a:pPr>
                <a:defRPr/>
              </a:pPr>
              <a:t>29.11.2018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69B4D28-5C52-4D7A-BB31-CE1CF266F83F}"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0CCDF1C-EB2E-4755-984A-2925B17F9BD6}" type="datetimeFigureOut">
              <a:rPr lang="ru-RU"/>
              <a:pPr>
                <a:defRPr/>
              </a:pPr>
              <a:t>29.11.2018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443D67B-0E58-4495-AAAF-9FF00AA6C8B1}"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563682B-A651-4DA9-853B-217A941FDB3A}" type="datetimeFigureOut">
              <a:rPr lang="ru-RU"/>
              <a:pPr>
                <a:defRPr/>
              </a:pPr>
              <a:t>29.11.2018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7F492FC-FE11-4F4A-A44D-39B4AC50E898}" type="slidenum">
              <a:rPr lang="ru-RU"/>
              <a:pPr>
                <a:defRPr/>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pPr lvl="0"/>
            <a:endParaRPr lang="ru-RU" noProof="0"/>
          </a:p>
        </p:txBody>
      </p:sp>
      <p:sp>
        <p:nvSpPr>
          <p:cNvPr id="4" name="Дата 3"/>
          <p:cNvSpPr>
            <a:spLocks noGrp="1"/>
          </p:cNvSpPr>
          <p:nvPr>
            <p:ph type="dt" sz="half" idx="10"/>
          </p:nvPr>
        </p:nvSpPr>
        <p:spPr/>
        <p:txBody>
          <a:bodyPr/>
          <a:lstStyle>
            <a:lvl1pPr>
              <a:defRPr/>
            </a:lvl1pPr>
          </a:lstStyle>
          <a:p>
            <a:pPr>
              <a:defRPr/>
            </a:pPr>
            <a:fld id="{2011804C-BC99-4B10-8D41-4427059ACC52}" type="datetimeFigureOut">
              <a:rPr lang="ru-RU"/>
              <a:pPr>
                <a:defRPr/>
              </a:pPr>
              <a:t>29.11.2018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7864F4C-2F15-40DD-BCD0-E7EF4D2CE9E4}"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sz="1800"/>
            </a:lvl1pPr>
          </a:lstStyle>
          <a:p>
            <a:pPr>
              <a:defRPr/>
            </a:pPr>
            <a:endParaRPr lang="ru-RU"/>
          </a:p>
        </p:txBody>
      </p:sp>
      <p:sp>
        <p:nvSpPr>
          <p:cNvPr id="5" name="Нижний колонтитул 4"/>
          <p:cNvSpPr>
            <a:spLocks noGrp="1"/>
          </p:cNvSpPr>
          <p:nvPr>
            <p:ph type="ftr" sz="quarter" idx="11"/>
          </p:nvPr>
        </p:nvSpPr>
        <p:spPr/>
        <p:txBody>
          <a:bodyPr/>
          <a:lstStyle>
            <a:lvl1pPr>
              <a:defRPr sz="1800"/>
            </a:lvl1pPr>
          </a:lstStyle>
          <a:p>
            <a:pPr>
              <a:defRPr/>
            </a:pPr>
            <a:endParaRPr lang="ru-RU"/>
          </a:p>
        </p:txBody>
      </p:sp>
      <p:sp>
        <p:nvSpPr>
          <p:cNvPr id="6" name="Номер слайда 5"/>
          <p:cNvSpPr>
            <a:spLocks noGrp="1"/>
          </p:cNvSpPr>
          <p:nvPr>
            <p:ph type="sldNum" sz="quarter" idx="12"/>
          </p:nvPr>
        </p:nvSpPr>
        <p:spPr/>
        <p:txBody>
          <a:bodyPr/>
          <a:lstStyle>
            <a:lvl1pPr>
              <a:defRPr sz="1800"/>
            </a:lvl1pPr>
          </a:lstStyle>
          <a:p>
            <a:pPr>
              <a:defRPr/>
            </a:pPr>
            <a:fld id="{E447A662-9111-4A6D-8E89-896781CEB5A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sz="1800"/>
            </a:lvl1pPr>
          </a:lstStyle>
          <a:p>
            <a:pPr>
              <a:defRPr/>
            </a:pPr>
            <a:endParaRPr lang="ru-RU"/>
          </a:p>
        </p:txBody>
      </p:sp>
      <p:sp>
        <p:nvSpPr>
          <p:cNvPr id="6" name="Нижний колонтитул 5"/>
          <p:cNvSpPr>
            <a:spLocks noGrp="1"/>
          </p:cNvSpPr>
          <p:nvPr>
            <p:ph type="ftr" sz="quarter" idx="11"/>
          </p:nvPr>
        </p:nvSpPr>
        <p:spPr/>
        <p:txBody>
          <a:bodyPr/>
          <a:lstStyle>
            <a:lvl1pPr>
              <a:defRPr sz="1800"/>
            </a:lvl1pPr>
          </a:lstStyle>
          <a:p>
            <a:pPr>
              <a:defRPr/>
            </a:pPr>
            <a:endParaRPr lang="ru-RU"/>
          </a:p>
        </p:txBody>
      </p:sp>
      <p:sp>
        <p:nvSpPr>
          <p:cNvPr id="7" name="Номер слайда 6"/>
          <p:cNvSpPr>
            <a:spLocks noGrp="1"/>
          </p:cNvSpPr>
          <p:nvPr>
            <p:ph type="sldNum" sz="quarter" idx="12"/>
          </p:nvPr>
        </p:nvSpPr>
        <p:spPr/>
        <p:txBody>
          <a:bodyPr/>
          <a:lstStyle>
            <a:lvl1pPr>
              <a:defRPr sz="1800"/>
            </a:lvl1pPr>
          </a:lstStyle>
          <a:p>
            <a:pPr>
              <a:defRPr/>
            </a:pPr>
            <a:fld id="{3D3135E0-05AD-4783-9C28-228599E1CFF7}"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sz="1800"/>
            </a:lvl1pPr>
          </a:lstStyle>
          <a:p>
            <a:pPr>
              <a:defRPr/>
            </a:pPr>
            <a:endParaRPr lang="ru-RU"/>
          </a:p>
        </p:txBody>
      </p:sp>
      <p:sp>
        <p:nvSpPr>
          <p:cNvPr id="8" name="Нижний колонтитул 7"/>
          <p:cNvSpPr>
            <a:spLocks noGrp="1"/>
          </p:cNvSpPr>
          <p:nvPr>
            <p:ph type="ftr" sz="quarter" idx="11"/>
          </p:nvPr>
        </p:nvSpPr>
        <p:spPr/>
        <p:txBody>
          <a:bodyPr/>
          <a:lstStyle>
            <a:lvl1pPr>
              <a:defRPr sz="1800"/>
            </a:lvl1pPr>
          </a:lstStyle>
          <a:p>
            <a:pPr>
              <a:defRPr/>
            </a:pPr>
            <a:endParaRPr lang="ru-RU"/>
          </a:p>
        </p:txBody>
      </p:sp>
      <p:sp>
        <p:nvSpPr>
          <p:cNvPr id="9" name="Номер слайда 8"/>
          <p:cNvSpPr>
            <a:spLocks noGrp="1"/>
          </p:cNvSpPr>
          <p:nvPr>
            <p:ph type="sldNum" sz="quarter" idx="12"/>
          </p:nvPr>
        </p:nvSpPr>
        <p:spPr/>
        <p:txBody>
          <a:bodyPr/>
          <a:lstStyle>
            <a:lvl1pPr>
              <a:defRPr sz="1800"/>
            </a:lvl1pPr>
          </a:lstStyle>
          <a:p>
            <a:pPr>
              <a:defRPr/>
            </a:pPr>
            <a:fld id="{C7B74893-C6AA-4F9C-958D-162AFD31B74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sz="1800"/>
            </a:lvl1pPr>
          </a:lstStyle>
          <a:p>
            <a:pPr>
              <a:defRPr/>
            </a:pPr>
            <a:endParaRPr lang="ru-RU"/>
          </a:p>
        </p:txBody>
      </p:sp>
      <p:sp>
        <p:nvSpPr>
          <p:cNvPr id="4" name="Нижний колонтитул 3"/>
          <p:cNvSpPr>
            <a:spLocks noGrp="1"/>
          </p:cNvSpPr>
          <p:nvPr>
            <p:ph type="ftr" sz="quarter" idx="11"/>
          </p:nvPr>
        </p:nvSpPr>
        <p:spPr/>
        <p:txBody>
          <a:bodyPr/>
          <a:lstStyle>
            <a:lvl1pPr>
              <a:defRPr sz="1800"/>
            </a:lvl1pPr>
          </a:lstStyle>
          <a:p>
            <a:pPr>
              <a:defRPr/>
            </a:pPr>
            <a:endParaRPr lang="ru-RU"/>
          </a:p>
        </p:txBody>
      </p:sp>
      <p:sp>
        <p:nvSpPr>
          <p:cNvPr id="5" name="Номер слайда 4"/>
          <p:cNvSpPr>
            <a:spLocks noGrp="1"/>
          </p:cNvSpPr>
          <p:nvPr>
            <p:ph type="sldNum" sz="quarter" idx="12"/>
          </p:nvPr>
        </p:nvSpPr>
        <p:spPr/>
        <p:txBody>
          <a:bodyPr/>
          <a:lstStyle>
            <a:lvl1pPr>
              <a:defRPr sz="1800"/>
            </a:lvl1pPr>
          </a:lstStyle>
          <a:p>
            <a:pPr>
              <a:defRPr/>
            </a:pPr>
            <a:fld id="{0D2D9098-F6A1-447C-913A-13A458F61D9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sz="1800"/>
            </a:lvl1pPr>
          </a:lstStyle>
          <a:p>
            <a:pPr>
              <a:defRPr/>
            </a:pPr>
            <a:endParaRPr lang="ru-RU"/>
          </a:p>
        </p:txBody>
      </p:sp>
      <p:sp>
        <p:nvSpPr>
          <p:cNvPr id="3" name="Нижний колонтитул 2"/>
          <p:cNvSpPr>
            <a:spLocks noGrp="1"/>
          </p:cNvSpPr>
          <p:nvPr>
            <p:ph type="ftr" sz="quarter" idx="11"/>
          </p:nvPr>
        </p:nvSpPr>
        <p:spPr/>
        <p:txBody>
          <a:bodyPr/>
          <a:lstStyle>
            <a:lvl1pPr>
              <a:defRPr sz="1800"/>
            </a:lvl1pPr>
          </a:lstStyle>
          <a:p>
            <a:pPr>
              <a:defRPr/>
            </a:pPr>
            <a:endParaRPr lang="ru-RU"/>
          </a:p>
        </p:txBody>
      </p:sp>
      <p:sp>
        <p:nvSpPr>
          <p:cNvPr id="4" name="Номер слайда 3"/>
          <p:cNvSpPr>
            <a:spLocks noGrp="1"/>
          </p:cNvSpPr>
          <p:nvPr>
            <p:ph type="sldNum" sz="quarter" idx="12"/>
          </p:nvPr>
        </p:nvSpPr>
        <p:spPr/>
        <p:txBody>
          <a:bodyPr/>
          <a:lstStyle>
            <a:lvl1pPr>
              <a:defRPr sz="1800"/>
            </a:lvl1pPr>
          </a:lstStyle>
          <a:p>
            <a:pPr>
              <a:defRPr/>
            </a:pPr>
            <a:fld id="{029C4FE3-B66D-4061-BE38-6CD6B11BAFB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sz="1800"/>
            </a:lvl1pPr>
          </a:lstStyle>
          <a:p>
            <a:pPr>
              <a:defRPr/>
            </a:pPr>
            <a:endParaRPr lang="ru-RU"/>
          </a:p>
        </p:txBody>
      </p:sp>
      <p:sp>
        <p:nvSpPr>
          <p:cNvPr id="6" name="Нижний колонтитул 5"/>
          <p:cNvSpPr>
            <a:spLocks noGrp="1"/>
          </p:cNvSpPr>
          <p:nvPr>
            <p:ph type="ftr" sz="quarter" idx="11"/>
          </p:nvPr>
        </p:nvSpPr>
        <p:spPr/>
        <p:txBody>
          <a:bodyPr/>
          <a:lstStyle>
            <a:lvl1pPr>
              <a:defRPr sz="1800"/>
            </a:lvl1pPr>
          </a:lstStyle>
          <a:p>
            <a:pPr>
              <a:defRPr/>
            </a:pPr>
            <a:endParaRPr lang="ru-RU"/>
          </a:p>
        </p:txBody>
      </p:sp>
      <p:sp>
        <p:nvSpPr>
          <p:cNvPr id="7" name="Номер слайда 6"/>
          <p:cNvSpPr>
            <a:spLocks noGrp="1"/>
          </p:cNvSpPr>
          <p:nvPr>
            <p:ph type="sldNum" sz="quarter" idx="12"/>
          </p:nvPr>
        </p:nvSpPr>
        <p:spPr/>
        <p:txBody>
          <a:bodyPr/>
          <a:lstStyle>
            <a:lvl1pPr>
              <a:defRPr sz="1800"/>
            </a:lvl1pPr>
          </a:lstStyle>
          <a:p>
            <a:pPr>
              <a:defRPr/>
            </a:pPr>
            <a:fld id="{06715EBC-711B-40FD-9CED-9D5B757534DD}"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sz="1800"/>
            </a:lvl1pPr>
          </a:lstStyle>
          <a:p>
            <a:pPr>
              <a:defRPr/>
            </a:pPr>
            <a:endParaRPr lang="ru-RU"/>
          </a:p>
        </p:txBody>
      </p:sp>
      <p:sp>
        <p:nvSpPr>
          <p:cNvPr id="6" name="Нижний колонтитул 5"/>
          <p:cNvSpPr>
            <a:spLocks noGrp="1"/>
          </p:cNvSpPr>
          <p:nvPr>
            <p:ph type="ftr" sz="quarter" idx="11"/>
          </p:nvPr>
        </p:nvSpPr>
        <p:spPr/>
        <p:txBody>
          <a:bodyPr/>
          <a:lstStyle>
            <a:lvl1pPr>
              <a:defRPr sz="1800"/>
            </a:lvl1pPr>
          </a:lstStyle>
          <a:p>
            <a:pPr>
              <a:defRPr/>
            </a:pPr>
            <a:endParaRPr lang="ru-RU"/>
          </a:p>
        </p:txBody>
      </p:sp>
      <p:sp>
        <p:nvSpPr>
          <p:cNvPr id="7" name="Номер слайда 6"/>
          <p:cNvSpPr>
            <a:spLocks noGrp="1"/>
          </p:cNvSpPr>
          <p:nvPr>
            <p:ph type="sldNum" sz="quarter" idx="12"/>
          </p:nvPr>
        </p:nvSpPr>
        <p:spPr/>
        <p:txBody>
          <a:bodyPr/>
          <a:lstStyle>
            <a:lvl1pPr>
              <a:defRPr sz="1800"/>
            </a:lvl1pPr>
          </a:lstStyle>
          <a:p>
            <a:pPr>
              <a:defRPr/>
            </a:pPr>
            <a:fld id="{C128591D-CFBB-4F66-AE71-A47D76B69F6B}"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02EF85AC-5769-4B9F-B156-B62440C46F3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93254" r:id="rId1"/>
    <p:sldLayoutId id="2147493255" r:id="rId2"/>
    <p:sldLayoutId id="2147493256" r:id="rId3"/>
    <p:sldLayoutId id="2147493257" r:id="rId4"/>
    <p:sldLayoutId id="2147493258" r:id="rId5"/>
    <p:sldLayoutId id="2147493259" r:id="rId6"/>
    <p:sldLayoutId id="2147493260" r:id="rId7"/>
    <p:sldLayoutId id="2147493261" r:id="rId8"/>
    <p:sldLayoutId id="2147493262" r:id="rId9"/>
    <p:sldLayoutId id="2147493263" r:id="rId10"/>
    <p:sldLayoutId id="21474932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075"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spcBef>
                <a:spcPct val="0"/>
              </a:spcBef>
              <a:buFontTx/>
              <a:buNone/>
              <a:defRPr sz="1200">
                <a:solidFill>
                  <a:prstClr val="black">
                    <a:tint val="75000"/>
                  </a:prstClr>
                </a:solidFill>
              </a:defRPr>
            </a:lvl1pPr>
          </a:lstStyle>
          <a:p>
            <a:pPr>
              <a:defRPr/>
            </a:pPr>
            <a:fld id="{F67A1077-403D-4EC3-9295-C989C3ECF4DA}" type="datetimeFigureOut">
              <a:rPr lang="ru-RU"/>
              <a:pPr>
                <a:defRPr/>
              </a:pPr>
              <a:t>29.11.2018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spcBef>
                <a:spcPct val="0"/>
              </a:spcBef>
              <a:buFontTx/>
              <a:buNone/>
              <a:defRPr sz="1200">
                <a:solidFill>
                  <a:prstClr val="black">
                    <a:tint val="75000"/>
                  </a:prstClr>
                </a:solidFill>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hangingPunct="1">
              <a:spcBef>
                <a:spcPct val="0"/>
              </a:spcBef>
              <a:buFontTx/>
              <a:buNone/>
              <a:defRPr sz="1200">
                <a:solidFill>
                  <a:prstClr val="black">
                    <a:tint val="75000"/>
                  </a:prstClr>
                </a:solidFill>
              </a:defRPr>
            </a:lvl1pPr>
          </a:lstStyle>
          <a:p>
            <a:pPr>
              <a:defRPr/>
            </a:pPr>
            <a:fld id="{27C5DFA7-78C8-49C3-8A36-1AE3EEBBD93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93220" r:id="rId1"/>
    <p:sldLayoutId id="2147493221" r:id="rId2"/>
    <p:sldLayoutId id="2147493222" r:id="rId3"/>
    <p:sldLayoutId id="2147493223" r:id="rId4"/>
    <p:sldLayoutId id="2147493224" r:id="rId5"/>
    <p:sldLayoutId id="2147493225" r:id="rId6"/>
    <p:sldLayoutId id="2147493226" r:id="rId7"/>
    <p:sldLayoutId id="2147493227" r:id="rId8"/>
    <p:sldLayoutId id="2147493228" r:id="rId9"/>
    <p:sldLayoutId id="2147493229" r:id="rId10"/>
    <p:sldLayoutId id="2147493230" r:id="rId11"/>
    <p:sldLayoutId id="214749323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30392" cy="6868235"/>
          </a:xfrm>
          <a:prstGeom prst="rect">
            <a:avLst/>
          </a:prstGeom>
        </p:spPr>
      </p:pic>
    </p:spTree>
    <p:extLst>
      <p:ext uri="{BB962C8B-B14F-4D97-AF65-F5344CB8AC3E}">
        <p14:creationId xmlns:p14="http://schemas.microsoft.com/office/powerpoint/2010/main" val="17116384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32773" name="Прямоугольник 4"/>
          <p:cNvSpPr>
            <a:spLocks noChangeArrowheads="1"/>
          </p:cNvSpPr>
          <p:nvPr/>
        </p:nvSpPr>
        <p:spPr bwMode="auto">
          <a:xfrm>
            <a:off x="1500188" y="0"/>
            <a:ext cx="5643562" cy="954107"/>
          </a:xfrm>
          <a:prstGeom prst="rect">
            <a:avLst/>
          </a:prstGeom>
          <a:noFill/>
          <a:ln w="9525">
            <a:noFill/>
            <a:miter lim="800000"/>
            <a:headEnd/>
            <a:tailEnd/>
          </a:ln>
        </p:spPr>
        <p:txBody>
          <a:bodyPr>
            <a:spAutoFit/>
          </a:bodyPr>
          <a:lstStyle/>
          <a:p>
            <a:pPr algn="ctr"/>
            <a:r>
              <a:rPr lang="ru-RU" sz="2800" dirty="0">
                <a:solidFill>
                  <a:srgbClr val="06436B"/>
                </a:solidFill>
                <a:latin typeface="Candara" pitchFamily="34" charset="0"/>
              </a:rPr>
              <a:t/>
            </a:r>
            <a:br>
              <a:rPr lang="ru-RU" sz="2800" dirty="0">
                <a:solidFill>
                  <a:srgbClr val="06436B"/>
                </a:solidFill>
                <a:latin typeface="Candara" pitchFamily="34" charset="0"/>
              </a:rPr>
            </a:br>
            <a:endParaRPr lang="ru-RU" sz="2800" dirty="0"/>
          </a:p>
        </p:txBody>
      </p:sp>
      <p:sp>
        <p:nvSpPr>
          <p:cNvPr id="2" name="Прямоугольник 1"/>
          <p:cNvSpPr/>
          <p:nvPr/>
        </p:nvSpPr>
        <p:spPr>
          <a:xfrm>
            <a:off x="683568" y="973196"/>
            <a:ext cx="8178105" cy="461665"/>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      </a:t>
            </a:r>
            <a:endParaRPr lang="ru-RU" sz="2400" dirty="0">
              <a:solidFill>
                <a:prstClr val="black"/>
              </a:solidFill>
              <a:latin typeface="Times New Roman" pitchFamily="18" charset="0"/>
              <a:cs typeface="Times New Roman" pitchFamily="18" charset="0"/>
            </a:endParaRPr>
          </a:p>
        </p:txBody>
      </p:sp>
      <p:sp>
        <p:nvSpPr>
          <p:cNvPr id="4" name="Прямоугольник 3"/>
          <p:cNvSpPr/>
          <p:nvPr/>
        </p:nvSpPr>
        <p:spPr>
          <a:xfrm>
            <a:off x="1440921" y="249922"/>
            <a:ext cx="5989139" cy="1077218"/>
          </a:xfrm>
          <a:prstGeom prst="rect">
            <a:avLst/>
          </a:prstGeom>
        </p:spPr>
        <p:txBody>
          <a:bodyPr wrap="none">
            <a:spAutoFit/>
          </a:bodyPr>
          <a:lstStyle/>
          <a:p>
            <a:pPr algn="ctr"/>
            <a:r>
              <a:rPr lang="ru-RU" sz="3200" b="1" dirty="0">
                <a:solidFill>
                  <a:srgbClr val="06436B"/>
                </a:solidFill>
                <a:latin typeface="Times New Roman" panose="02020603050405020304" pitchFamily="18" charset="0"/>
                <a:cs typeface="Times New Roman" panose="02020603050405020304" pitchFamily="18" charset="0"/>
              </a:rPr>
              <a:t>Комментарий </a:t>
            </a:r>
            <a:endParaRPr lang="ru-RU" sz="3200" b="1" dirty="0" smtClean="0">
              <a:solidFill>
                <a:srgbClr val="06436B"/>
              </a:solidFill>
              <a:latin typeface="Times New Roman" panose="02020603050405020304" pitchFamily="18" charset="0"/>
              <a:cs typeface="Times New Roman" panose="02020603050405020304" pitchFamily="18" charset="0"/>
            </a:endParaRPr>
          </a:p>
          <a:p>
            <a:pPr algn="ctr"/>
            <a:r>
              <a:rPr lang="ru-RU" sz="3200" b="1" dirty="0" smtClean="0">
                <a:solidFill>
                  <a:srgbClr val="06436B"/>
                </a:solidFill>
                <a:latin typeface="Times New Roman" panose="02020603050405020304" pitchFamily="18" charset="0"/>
                <a:cs typeface="Times New Roman" panose="02020603050405020304" pitchFamily="18" charset="0"/>
              </a:rPr>
              <a:t>к </a:t>
            </a:r>
            <a:r>
              <a:rPr lang="ru-RU" sz="3200" b="1" dirty="0">
                <a:solidFill>
                  <a:srgbClr val="06436B"/>
                </a:solidFill>
                <a:latin typeface="Times New Roman" panose="02020603050405020304" pitchFamily="18" charset="0"/>
                <a:cs typeface="Times New Roman" panose="02020603050405020304" pitchFamily="18" charset="0"/>
              </a:rPr>
              <a:t>тематическим </a:t>
            </a:r>
            <a:r>
              <a:rPr lang="ru-RU" sz="3200" b="1" dirty="0" smtClean="0">
                <a:solidFill>
                  <a:srgbClr val="06436B"/>
                </a:solidFill>
                <a:latin typeface="Times New Roman" panose="02020603050405020304" pitchFamily="18" charset="0"/>
                <a:cs typeface="Times New Roman" panose="02020603050405020304" pitchFamily="18" charset="0"/>
              </a:rPr>
              <a:t>направлениям</a:t>
            </a:r>
            <a:endParaRPr lang="ru-RU" sz="3200" b="1" dirty="0">
              <a:solidFill>
                <a:srgbClr val="C00000"/>
              </a:solidFill>
              <a:latin typeface="Times New Roman" pitchFamily="18" charset="0"/>
              <a:cs typeface="Times New Roman" pitchFamily="18" charset="0"/>
            </a:endParaRPr>
          </a:p>
        </p:txBody>
      </p:sp>
      <p:sp>
        <p:nvSpPr>
          <p:cNvPr id="5" name="Прямоугольник 4"/>
          <p:cNvSpPr/>
          <p:nvPr/>
        </p:nvSpPr>
        <p:spPr>
          <a:xfrm>
            <a:off x="672136" y="1434861"/>
            <a:ext cx="7804149" cy="4212500"/>
          </a:xfrm>
          <a:prstGeom prst="rect">
            <a:avLst/>
          </a:prstGeom>
        </p:spPr>
        <p:txBody>
          <a:bodyPr wrap="square">
            <a:spAutoFit/>
          </a:bodyPr>
          <a:lstStyle/>
          <a:p>
            <a:pPr algn="ctr">
              <a:lnSpc>
                <a:spcPct val="107000"/>
              </a:lnSpc>
              <a:spcAft>
                <a:spcPts val="800"/>
              </a:spcAft>
            </a:pPr>
            <a:r>
              <a:rPr lang="ru-RU" sz="2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4. Искусство и </a:t>
            </a:r>
            <a:r>
              <a:rPr lang="ru-RU" sz="28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ремесло</a:t>
            </a:r>
          </a:p>
          <a:p>
            <a:pPr algn="just">
              <a:lnSpc>
                <a:spcPct val="107000"/>
              </a:lnSpc>
              <a:spcAft>
                <a:spcPts val="800"/>
              </a:spcAft>
            </a:pPr>
            <a:r>
              <a:rPr lang="ru-RU"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Темы </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данного направления актуализируют представления выпускников о предназначении произведений искусства и мере таланта их создателей, дают возможность поразмышлять о миссии художника и его роли в обществе, о том, где заканчивается ремесло и начинается искусство. Литература постоянно обращается к осмыслению феномена творчества, изображению созидательного труда, помогает раскрыть внутренний мир персонажа через его отношение к искусству и ремеслу.</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775337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633919" y="1196752"/>
            <a:ext cx="7804150" cy="5381773"/>
          </a:xfrm>
        </p:spPr>
        <p:txBody>
          <a:bodyPr/>
          <a:lstStyle/>
          <a:p>
            <a:pPr marL="274320" indent="-274320" algn="just" eaLnBrk="1" fontAlgn="auto" hangingPunct="1">
              <a:spcAft>
                <a:spcPts val="0"/>
              </a:spcAft>
              <a:buClr>
                <a:srgbClr val="31B6FD"/>
              </a:buClr>
              <a:buSzPct val="100000"/>
              <a:defRPr/>
            </a:pPr>
            <a:endParaRPr lang="ru-RU" sz="2400" dirty="0" smtClean="0">
              <a:latin typeface="Times New Roman" panose="02020603050405020304" pitchFamily="18" charset="0"/>
              <a:cs typeface="Times New Roman" panose="02020603050405020304" pitchFamily="18" charset="0"/>
            </a:endParaRPr>
          </a:p>
          <a:p>
            <a:pPr marL="274320" indent="-274320" eaLnBrk="1" fontAlgn="auto" hangingPunct="1">
              <a:spcAft>
                <a:spcPts val="0"/>
              </a:spcAft>
              <a:buClr>
                <a:srgbClr val="31B6FD"/>
              </a:buClr>
              <a:buSzPct val="100000"/>
              <a:defRPr/>
            </a:pPr>
            <a:r>
              <a:rPr lang="ru-RU" sz="2400" b="1" dirty="0">
                <a:latin typeface="Times New Roman" panose="02020603050405020304" pitchFamily="18" charset="0"/>
                <a:cs typeface="Times New Roman" panose="02020603050405020304" pitchFamily="18" charset="0"/>
              </a:rPr>
              <a:t>5. Доброта и жестокость</a:t>
            </a:r>
          </a:p>
          <a:p>
            <a:pPr marL="274320" indent="-274320" algn="just" eaLnBrk="1" fontAlgn="auto" hangingPunct="1">
              <a:spcAft>
                <a:spcPts val="0"/>
              </a:spcAft>
              <a:buClr>
                <a:srgbClr val="31B6FD"/>
              </a:buClr>
              <a:buSzPct val="100000"/>
              <a:defRPr/>
            </a:pPr>
            <a:r>
              <a:rPr lang="ru-RU" sz="2400" dirty="0" smtClean="0">
                <a:latin typeface="Times New Roman" panose="02020603050405020304" pitchFamily="18" charset="0"/>
                <a:cs typeface="Times New Roman" panose="02020603050405020304" pitchFamily="18" charset="0"/>
              </a:rPr>
              <a:t>         Данное </a:t>
            </a:r>
            <a:r>
              <a:rPr lang="ru-RU" sz="2400" dirty="0">
                <a:latin typeface="Times New Roman" panose="02020603050405020304" pitchFamily="18" charset="0"/>
                <a:cs typeface="Times New Roman" panose="02020603050405020304" pitchFamily="18" charset="0"/>
              </a:rPr>
              <a:t>направление нацеливает выпускников на раздумье о нравственных основах отношения к человеку и всему живому, позволяет размышлять, с одной стороны, о гуманистическом стремлении ценить и беречь жизнь, с другой – об антигуманном желании причинять страдание и боль другим и даже самому себе. Понятия «доброта» и «жестокость» принадлежат к «вечным» категориям, во многих произведениях литературы показаны персонажи, тяготеющие к одному из этих полюсов или проходящие путь нравственного перерождения.</a:t>
            </a:r>
          </a:p>
          <a:p>
            <a:pPr marL="274320" indent="-274320" eaLnBrk="1" fontAlgn="auto" hangingPunct="1">
              <a:spcAft>
                <a:spcPts val="0"/>
              </a:spcAft>
              <a:buClr>
                <a:srgbClr val="31B6FD"/>
              </a:buClr>
              <a:buSzPct val="100000"/>
              <a:defRPr/>
            </a:pPr>
            <a:endParaRPr lang="ru-RU" sz="2800" b="1" dirty="0">
              <a:latin typeface="Times New Roman" panose="02020603050405020304" pitchFamily="18" charset="0"/>
              <a:cs typeface="Times New Roman" panose="02020603050405020304" pitchFamily="18" charset="0"/>
            </a:endParaRPr>
          </a:p>
        </p:txBody>
      </p:sp>
      <p:sp>
        <p:nvSpPr>
          <p:cNvPr id="32773" name="Прямоугольник 4"/>
          <p:cNvSpPr>
            <a:spLocks noChangeArrowheads="1"/>
          </p:cNvSpPr>
          <p:nvPr/>
        </p:nvSpPr>
        <p:spPr bwMode="auto">
          <a:xfrm>
            <a:off x="179511" y="0"/>
            <a:ext cx="8712967" cy="1508105"/>
          </a:xfrm>
          <a:prstGeom prst="rect">
            <a:avLst/>
          </a:prstGeom>
          <a:noFill/>
          <a:ln w="9525">
            <a:noFill/>
            <a:miter lim="800000"/>
            <a:headEnd/>
            <a:tailEnd/>
          </a:ln>
        </p:spPr>
        <p:txBody>
          <a:bodyPr wrap="square">
            <a:spAutoFit/>
          </a:bodyPr>
          <a:lstStyle/>
          <a:p>
            <a:pPr algn="ctr"/>
            <a:r>
              <a:rPr lang="ru-RU" sz="2800" b="1" dirty="0">
                <a:solidFill>
                  <a:srgbClr val="06436B"/>
                </a:solidFill>
                <a:latin typeface="Candara" pitchFamily="34" charset="0"/>
              </a:rPr>
              <a:t/>
            </a:r>
            <a:br>
              <a:rPr lang="ru-RU" sz="2800" b="1" dirty="0">
                <a:solidFill>
                  <a:srgbClr val="06436B"/>
                </a:solidFill>
                <a:latin typeface="Candara" pitchFamily="34" charset="0"/>
              </a:rPr>
            </a:br>
            <a:r>
              <a:rPr lang="ru-RU" sz="3200" b="1" dirty="0" smtClean="0">
                <a:solidFill>
                  <a:srgbClr val="06436B"/>
                </a:solidFill>
                <a:latin typeface="Times New Roman" panose="02020603050405020304" pitchFamily="18" charset="0"/>
                <a:cs typeface="Times New Roman" panose="02020603050405020304" pitchFamily="18" charset="0"/>
              </a:rPr>
              <a:t>Комментарий </a:t>
            </a:r>
          </a:p>
          <a:p>
            <a:pPr algn="ctr"/>
            <a:r>
              <a:rPr lang="ru-RU" sz="3200" b="1" dirty="0" smtClean="0">
                <a:solidFill>
                  <a:srgbClr val="06436B"/>
                </a:solidFill>
                <a:latin typeface="Times New Roman" panose="02020603050405020304" pitchFamily="18" charset="0"/>
                <a:cs typeface="Times New Roman" panose="02020603050405020304" pitchFamily="18" charset="0"/>
              </a:rPr>
              <a:t>к </a:t>
            </a:r>
            <a:r>
              <a:rPr lang="ru-RU" sz="3200" b="1" dirty="0">
                <a:solidFill>
                  <a:srgbClr val="06436B"/>
                </a:solidFill>
                <a:latin typeface="Times New Roman" panose="02020603050405020304" pitchFamily="18" charset="0"/>
                <a:cs typeface="Times New Roman" panose="02020603050405020304" pitchFamily="18" charset="0"/>
              </a:rPr>
              <a:t>тематическим направлениям</a:t>
            </a:r>
          </a:p>
        </p:txBody>
      </p:sp>
    </p:spTree>
    <p:extLst>
      <p:ext uri="{BB962C8B-B14F-4D97-AF65-F5344CB8AC3E}">
        <p14:creationId xmlns:p14="http://schemas.microsoft.com/office/powerpoint/2010/main" val="83091452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5" name="Rectangle 3"/>
          <p:cNvSpPr>
            <a:spLocks noGrp="1" noChangeArrowheads="1"/>
          </p:cNvSpPr>
          <p:nvPr>
            <p:ph type="subTitle" idx="1"/>
          </p:nvPr>
        </p:nvSpPr>
        <p:spPr>
          <a:xfrm>
            <a:off x="683568" y="14988"/>
            <a:ext cx="7804150" cy="5381773"/>
          </a:xfrm>
        </p:spPr>
        <p:txBody>
          <a:bodyPr/>
          <a:lstStyle/>
          <a:p>
            <a:pPr marL="274320" indent="-274320" eaLnBrk="1" fontAlgn="auto" hangingPunct="1">
              <a:spcAft>
                <a:spcPts val="0"/>
              </a:spcAft>
              <a:buClr>
                <a:srgbClr val="31B6FD"/>
              </a:buClr>
              <a:buSzPct val="100000"/>
              <a:defRPr/>
            </a:pPr>
            <a:r>
              <a:rPr lang="ru-RU" sz="3600" b="1" kern="1200" dirty="0" smtClean="0">
                <a:solidFill>
                  <a:srgbClr val="FF0000"/>
                </a:solidFill>
                <a:latin typeface="Times New Roman" panose="02020603050405020304" pitchFamily="18" charset="0"/>
                <a:ea typeface="+mj-ea"/>
                <a:cs typeface="Times New Roman" panose="02020603050405020304" pitchFamily="18" charset="0"/>
              </a:rPr>
              <a:t>Критерии оценивания </a:t>
            </a:r>
          </a:p>
          <a:p>
            <a:pPr marL="274320" indent="-274320" eaLnBrk="1" fontAlgn="auto" hangingPunct="1">
              <a:spcAft>
                <a:spcPts val="0"/>
              </a:spcAft>
              <a:buClr>
                <a:srgbClr val="31B6FD"/>
              </a:buClr>
              <a:buSzPct val="100000"/>
              <a:defRPr/>
            </a:pPr>
            <a:r>
              <a:rPr lang="ru-RU" sz="3600" b="1" kern="1200" dirty="0" smtClean="0">
                <a:solidFill>
                  <a:srgbClr val="FF0000"/>
                </a:solidFill>
                <a:latin typeface="Times New Roman" panose="02020603050405020304" pitchFamily="18" charset="0"/>
                <a:ea typeface="+mj-ea"/>
                <a:cs typeface="Times New Roman" panose="02020603050405020304" pitchFamily="18" charset="0"/>
              </a:rPr>
              <a:t>итогового сочинения</a:t>
            </a:r>
          </a:p>
          <a:p>
            <a:pPr marL="274320" indent="-274320" eaLnBrk="1" fontAlgn="auto" hangingPunct="1">
              <a:spcAft>
                <a:spcPts val="0"/>
              </a:spcAft>
              <a:buClr>
                <a:srgbClr val="31B6FD"/>
              </a:buClr>
              <a:buSzPct val="100000"/>
              <a:defRPr/>
            </a:pPr>
            <a:r>
              <a:rPr lang="ru-RU" b="1" kern="1200" dirty="0" smtClean="0">
                <a:solidFill>
                  <a:srgbClr val="002060"/>
                </a:solidFill>
                <a:latin typeface="Times New Roman" panose="02020603050405020304" pitchFamily="18" charset="0"/>
                <a:ea typeface="+mj-ea"/>
                <a:cs typeface="Times New Roman" panose="02020603050405020304" pitchFamily="18" charset="0"/>
              </a:rPr>
              <a:t>Сочинение оценивается по пяти критериям:</a:t>
            </a:r>
          </a:p>
          <a:p>
            <a:pPr marL="274320" indent="-274320" eaLnBrk="1" fontAlgn="auto" hangingPunct="1">
              <a:spcAft>
                <a:spcPts val="0"/>
              </a:spcAft>
              <a:buClr>
                <a:srgbClr val="31B6FD"/>
              </a:buClr>
              <a:buSzPct val="100000"/>
              <a:defRPr/>
            </a:pPr>
            <a:endParaRPr lang="ru-RU" sz="2800" b="1" kern="1200" dirty="0">
              <a:solidFill>
                <a:srgbClr val="FF0000"/>
              </a:solidFill>
              <a:latin typeface="Times New Roman" panose="02020603050405020304" pitchFamily="18" charset="0"/>
              <a:ea typeface="+mj-ea"/>
              <a:cs typeface="Times New Roman" panose="02020603050405020304" pitchFamily="18" charset="0"/>
            </a:endParaRPr>
          </a:p>
          <a:p>
            <a:pPr marL="274320" indent="-274320" eaLnBrk="1" fontAlgn="auto" hangingPunct="1">
              <a:spcAft>
                <a:spcPts val="0"/>
              </a:spcAft>
              <a:buClr>
                <a:srgbClr val="31B6FD"/>
              </a:buClr>
              <a:buSzPct val="100000"/>
              <a:defRPr/>
            </a:pPr>
            <a:endParaRPr lang="ru-RU" sz="2800" b="1" kern="1200" dirty="0" smtClean="0">
              <a:solidFill>
                <a:srgbClr val="FF0000"/>
              </a:solidFill>
              <a:latin typeface="Times New Roman" panose="02020603050405020304" pitchFamily="18" charset="0"/>
              <a:ea typeface="+mj-ea"/>
              <a:cs typeface="Times New Roman" panose="02020603050405020304" pitchFamily="18" charset="0"/>
            </a:endParaRPr>
          </a:p>
          <a:p>
            <a:pPr marL="274320" indent="-274320" eaLnBrk="1" fontAlgn="auto" hangingPunct="1">
              <a:spcAft>
                <a:spcPts val="0"/>
              </a:spcAft>
              <a:buClr>
                <a:srgbClr val="31B6FD"/>
              </a:buClr>
              <a:buSzPct val="100000"/>
              <a:defRPr/>
            </a:pPr>
            <a:endParaRPr lang="ru-RU" sz="2800" b="1" kern="1200" dirty="0" smtClean="0">
              <a:solidFill>
                <a:srgbClr val="FF0000"/>
              </a:solidFill>
              <a:latin typeface="Times New Roman" panose="02020603050405020304" pitchFamily="18" charset="0"/>
              <a:ea typeface="+mj-ea"/>
              <a:cs typeface="Times New Roman" panose="02020603050405020304" pitchFamily="18" charset="0"/>
            </a:endParaRPr>
          </a:p>
          <a:p>
            <a:pPr marL="274320" indent="-274320" eaLnBrk="1" fontAlgn="auto" hangingPunct="1">
              <a:spcAft>
                <a:spcPts val="0"/>
              </a:spcAft>
              <a:buClr>
                <a:srgbClr val="31B6FD"/>
              </a:buClr>
              <a:buSzPct val="100000"/>
              <a:defRPr/>
            </a:pPr>
            <a:endParaRPr lang="ru-RU" sz="2800" b="1" kern="1200" dirty="0" smtClean="0">
              <a:solidFill>
                <a:srgbClr val="FF0000"/>
              </a:solidFill>
              <a:latin typeface="Times New Roman" panose="02020603050405020304" pitchFamily="18" charset="0"/>
              <a:ea typeface="+mj-ea"/>
              <a:cs typeface="Times New Roman" panose="02020603050405020304" pitchFamily="18" charset="0"/>
            </a:endParaRPr>
          </a:p>
          <a:p>
            <a:pPr marL="274320" indent="-274320" eaLnBrk="1" fontAlgn="auto" hangingPunct="1">
              <a:spcAft>
                <a:spcPts val="0"/>
              </a:spcAft>
              <a:buClr>
                <a:srgbClr val="31B6FD"/>
              </a:buClr>
              <a:buSzPct val="100000"/>
              <a:defRPr/>
            </a:pPr>
            <a:endParaRPr lang="ru-RU" sz="2400" b="1" dirty="0">
              <a:solidFill>
                <a:srgbClr val="002060"/>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ctrTitle"/>
          </p:nvPr>
        </p:nvSpPr>
        <p:spPr>
          <a:xfrm>
            <a:off x="395536" y="3356992"/>
            <a:ext cx="8568952" cy="1470025"/>
          </a:xfrm>
        </p:spPr>
        <p:txBody>
          <a:bodyPr/>
          <a:lstStyle/>
          <a:p>
            <a:pPr marL="274320" lvl="0" indent="-274320" algn="l" eaLnBrk="1" fontAlgn="auto" hangingPunct="1">
              <a:spcBef>
                <a:spcPts val="600"/>
              </a:spcBef>
              <a:spcAft>
                <a:spcPts val="0"/>
              </a:spcAft>
              <a:defRPr/>
            </a:pPr>
            <a:r>
              <a:rPr lang="ru-RU" sz="3600" kern="1200" dirty="0" smtClean="0">
                <a:solidFill>
                  <a:schemeClr val="tx1"/>
                </a:solidFill>
                <a:latin typeface="Times New Roman" panose="02020603050405020304" pitchFamily="18" charset="0"/>
                <a:ea typeface="+mn-ea"/>
                <a:cs typeface="Times New Roman" panose="02020603050405020304" pitchFamily="18" charset="0"/>
              </a:rPr>
              <a:t>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1) «Соответствие теме»;</a:t>
            </a:r>
            <a:r>
              <a:rPr lang="ru-RU" sz="3200" kern="1200" dirty="0">
                <a:solidFill>
                  <a:schemeClr val="tx1"/>
                </a:solidFill>
                <a:latin typeface="Times New Roman" panose="02020603050405020304" pitchFamily="18" charset="0"/>
                <a:ea typeface="+mn-ea"/>
                <a:cs typeface="Times New Roman" panose="02020603050405020304" pitchFamily="18" charset="0"/>
              </a:rPr>
              <a:t/>
            </a:r>
            <a:br>
              <a:rPr lang="ru-RU" sz="3200" kern="1200" dirty="0">
                <a:solidFill>
                  <a:schemeClr val="tx1"/>
                </a:solidFill>
                <a:latin typeface="Times New Roman" panose="02020603050405020304" pitchFamily="18" charset="0"/>
                <a:ea typeface="+mn-ea"/>
                <a:cs typeface="Times New Roman" panose="02020603050405020304" pitchFamily="18" charset="0"/>
              </a:rPr>
            </a:br>
            <a:r>
              <a:rPr lang="ru-RU" sz="3200" kern="1200" dirty="0">
                <a:solidFill>
                  <a:schemeClr val="tx1"/>
                </a:solidFill>
                <a:latin typeface="Times New Roman" panose="02020603050405020304" pitchFamily="18" charset="0"/>
                <a:ea typeface="+mn-ea"/>
                <a:cs typeface="Times New Roman" panose="02020603050405020304" pitchFamily="18" charset="0"/>
              </a:rPr>
              <a:t>2)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«Аргументация</a:t>
            </a:r>
            <a:r>
              <a:rPr lang="ru-RU" sz="3200" kern="1200" dirty="0">
                <a:solidFill>
                  <a:schemeClr val="tx1"/>
                </a:solidFill>
                <a:latin typeface="Times New Roman" panose="02020603050405020304" pitchFamily="18" charset="0"/>
                <a:ea typeface="+mn-ea"/>
                <a:cs typeface="Times New Roman" panose="02020603050405020304" pitchFamily="18" charset="0"/>
              </a:rPr>
              <a:t>, привлечение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  </a:t>
            </a:r>
            <a:br>
              <a:rPr lang="ru-RU" sz="3200" kern="1200" dirty="0" smtClean="0">
                <a:solidFill>
                  <a:schemeClr val="tx1"/>
                </a:solidFill>
                <a:latin typeface="Times New Roman" panose="02020603050405020304" pitchFamily="18" charset="0"/>
                <a:ea typeface="+mn-ea"/>
                <a:cs typeface="Times New Roman" panose="02020603050405020304" pitchFamily="18" charset="0"/>
              </a:rPr>
            </a:br>
            <a:r>
              <a:rPr lang="ru-RU" sz="3200" kern="1200" dirty="0">
                <a:solidFill>
                  <a:schemeClr val="tx1"/>
                </a:solidFill>
                <a:latin typeface="Times New Roman" panose="02020603050405020304" pitchFamily="18" charset="0"/>
                <a:ea typeface="+mn-ea"/>
                <a:cs typeface="Times New Roman" panose="02020603050405020304" pitchFamily="18" charset="0"/>
              </a:rPr>
              <a:t>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   литературного материала»;</a:t>
            </a:r>
            <a:r>
              <a:rPr lang="ru-RU" sz="3200" kern="1200" dirty="0">
                <a:solidFill>
                  <a:schemeClr val="tx1"/>
                </a:solidFill>
                <a:latin typeface="Times New Roman" panose="02020603050405020304" pitchFamily="18" charset="0"/>
                <a:ea typeface="+mn-ea"/>
                <a:cs typeface="Times New Roman" panose="02020603050405020304" pitchFamily="18" charset="0"/>
              </a:rPr>
              <a:t/>
            </a:r>
            <a:br>
              <a:rPr lang="ru-RU" sz="3200" kern="1200" dirty="0">
                <a:solidFill>
                  <a:schemeClr val="tx1"/>
                </a:solidFill>
                <a:latin typeface="Times New Roman" panose="02020603050405020304" pitchFamily="18" charset="0"/>
                <a:ea typeface="+mn-ea"/>
                <a:cs typeface="Times New Roman" panose="02020603050405020304" pitchFamily="18" charset="0"/>
              </a:rPr>
            </a:br>
            <a:r>
              <a:rPr lang="ru-RU" sz="3200" kern="1200" dirty="0" smtClean="0">
                <a:solidFill>
                  <a:schemeClr val="tx1"/>
                </a:solidFill>
                <a:latin typeface="Times New Roman" panose="02020603050405020304" pitchFamily="18" charset="0"/>
                <a:ea typeface="+mn-ea"/>
                <a:cs typeface="Times New Roman" panose="02020603050405020304" pitchFamily="18" charset="0"/>
              </a:rPr>
              <a:t>3) «Композиция и логика </a:t>
            </a:r>
            <a:br>
              <a:rPr lang="ru-RU" sz="3200" kern="1200" dirty="0" smtClean="0">
                <a:solidFill>
                  <a:schemeClr val="tx1"/>
                </a:solidFill>
                <a:latin typeface="Times New Roman" panose="02020603050405020304" pitchFamily="18" charset="0"/>
                <a:ea typeface="+mn-ea"/>
                <a:cs typeface="Times New Roman" panose="02020603050405020304" pitchFamily="18" charset="0"/>
              </a:rPr>
            </a:br>
            <a:r>
              <a:rPr lang="ru-RU" sz="3200" kern="1200" dirty="0">
                <a:solidFill>
                  <a:schemeClr val="tx1"/>
                </a:solidFill>
                <a:latin typeface="Times New Roman" panose="02020603050405020304" pitchFamily="18" charset="0"/>
                <a:ea typeface="+mn-ea"/>
                <a:cs typeface="Times New Roman" panose="02020603050405020304" pitchFamily="18" charset="0"/>
              </a:rPr>
              <a:t>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   рассуждения»;</a:t>
            </a:r>
            <a:r>
              <a:rPr lang="ru-RU" sz="3200" kern="1200" dirty="0">
                <a:solidFill>
                  <a:schemeClr val="tx1"/>
                </a:solidFill>
                <a:latin typeface="Times New Roman" panose="02020603050405020304" pitchFamily="18" charset="0"/>
                <a:ea typeface="+mn-ea"/>
                <a:cs typeface="Times New Roman" panose="02020603050405020304" pitchFamily="18" charset="0"/>
              </a:rPr>
              <a:t/>
            </a:r>
            <a:br>
              <a:rPr lang="ru-RU" sz="3200" kern="1200" dirty="0">
                <a:solidFill>
                  <a:schemeClr val="tx1"/>
                </a:solidFill>
                <a:latin typeface="Times New Roman" panose="02020603050405020304" pitchFamily="18" charset="0"/>
                <a:ea typeface="+mn-ea"/>
                <a:cs typeface="Times New Roman" panose="02020603050405020304" pitchFamily="18" charset="0"/>
              </a:rPr>
            </a:br>
            <a:r>
              <a:rPr lang="ru-RU" sz="3200" kern="1200" dirty="0">
                <a:solidFill>
                  <a:schemeClr val="tx1"/>
                </a:solidFill>
                <a:latin typeface="Times New Roman" panose="02020603050405020304" pitchFamily="18" charset="0"/>
                <a:ea typeface="+mn-ea"/>
                <a:cs typeface="Times New Roman" panose="02020603050405020304" pitchFamily="18" charset="0"/>
              </a:rPr>
              <a:t>4)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«Качество письменной речи»;</a:t>
            </a:r>
            <a:r>
              <a:rPr lang="ru-RU" sz="3200" kern="1200" dirty="0">
                <a:solidFill>
                  <a:schemeClr val="tx1"/>
                </a:solidFill>
                <a:latin typeface="Times New Roman" panose="02020603050405020304" pitchFamily="18" charset="0"/>
                <a:ea typeface="+mn-ea"/>
                <a:cs typeface="Times New Roman" panose="02020603050405020304" pitchFamily="18" charset="0"/>
              </a:rPr>
              <a:t/>
            </a:r>
            <a:br>
              <a:rPr lang="ru-RU" sz="3200" kern="1200" dirty="0">
                <a:solidFill>
                  <a:schemeClr val="tx1"/>
                </a:solidFill>
                <a:latin typeface="Times New Roman" panose="02020603050405020304" pitchFamily="18" charset="0"/>
                <a:ea typeface="+mn-ea"/>
                <a:cs typeface="Times New Roman" panose="02020603050405020304" pitchFamily="18" charset="0"/>
              </a:rPr>
            </a:br>
            <a:r>
              <a:rPr lang="ru-RU" sz="3200" kern="1200" dirty="0">
                <a:solidFill>
                  <a:schemeClr val="tx1"/>
                </a:solidFill>
                <a:latin typeface="Times New Roman" panose="02020603050405020304" pitchFamily="18" charset="0"/>
                <a:ea typeface="+mn-ea"/>
                <a:cs typeface="Times New Roman" panose="02020603050405020304" pitchFamily="18" charset="0"/>
              </a:rPr>
              <a:t>5) </a:t>
            </a:r>
            <a:r>
              <a:rPr lang="ru-RU" sz="3200" kern="1200" dirty="0" smtClean="0">
                <a:solidFill>
                  <a:schemeClr val="tx1"/>
                </a:solidFill>
                <a:latin typeface="Times New Roman" panose="02020603050405020304" pitchFamily="18" charset="0"/>
                <a:ea typeface="+mn-ea"/>
                <a:cs typeface="Times New Roman" panose="02020603050405020304" pitchFamily="18" charset="0"/>
              </a:rPr>
              <a:t>«Грамотность».</a:t>
            </a:r>
            <a:endParaRPr lang="ru-RU" sz="3200" kern="1200" dirty="0">
              <a:solidFill>
                <a:schemeClr val="tx1"/>
              </a:solidFill>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355170069"/>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633919" y="1196752"/>
            <a:ext cx="7804150" cy="5381773"/>
          </a:xfrm>
        </p:spPr>
        <p:txBody>
          <a:bodyPr/>
          <a:lstStyle/>
          <a:p>
            <a:pPr marL="274320" indent="-274320" eaLnBrk="1" fontAlgn="auto" hangingPunct="1">
              <a:spcAft>
                <a:spcPts val="0"/>
              </a:spcAft>
              <a:buClr>
                <a:srgbClr val="31B6FD"/>
              </a:buClr>
              <a:buSzPct val="100000"/>
              <a:defRPr/>
            </a:pPr>
            <a:endParaRPr lang="ru-RU" sz="2800" b="1" dirty="0" smtClean="0">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Clr>
                <a:srgbClr val="31B6FD"/>
              </a:buClr>
              <a:buSzPct val="100000"/>
              <a:defRPr/>
            </a:pPr>
            <a:r>
              <a:rPr lang="ru-RU" dirty="0" smtClean="0">
                <a:latin typeface="Times New Roman" panose="02020603050405020304" pitchFamily="18" charset="0"/>
                <a:cs typeface="Times New Roman" panose="02020603050405020304" pitchFamily="18" charset="0"/>
              </a:rPr>
              <a:t>  Критерии </a:t>
            </a:r>
            <a:r>
              <a:rPr lang="ru-RU" dirty="0">
                <a:latin typeface="Times New Roman" panose="02020603050405020304" pitchFamily="18" charset="0"/>
                <a:cs typeface="Times New Roman" panose="02020603050405020304" pitchFamily="18" charset="0"/>
              </a:rPr>
              <a:t>№ 1 и № 2 являются основными.</a:t>
            </a:r>
          </a:p>
          <a:p>
            <a:pPr marL="274320" indent="-274320" algn="just" eaLnBrk="1" fontAlgn="auto" hangingPunct="1">
              <a:spcAft>
                <a:spcPts val="0"/>
              </a:spcAft>
              <a:buClr>
                <a:srgbClr val="31B6FD"/>
              </a:buClr>
              <a:buSzPct val="100000"/>
              <a:defRPr/>
            </a:pPr>
            <a:r>
              <a:rPr lang="ru-RU" dirty="0" smtClean="0">
                <a:latin typeface="Times New Roman" panose="02020603050405020304" pitchFamily="18" charset="0"/>
                <a:cs typeface="Times New Roman" panose="02020603050405020304" pitchFamily="18" charset="0"/>
              </a:rPr>
              <a:t>  Для получения «зачета» за итоговое сочинение необходимо </a:t>
            </a:r>
            <a:r>
              <a:rPr lang="ru-RU" dirty="0">
                <a:latin typeface="Times New Roman" panose="02020603050405020304" pitchFamily="18" charset="0"/>
                <a:cs typeface="Times New Roman" panose="02020603050405020304" pitchFamily="18" charset="0"/>
              </a:rPr>
              <a:t>получить «зачет» </a:t>
            </a:r>
            <a:r>
              <a:rPr lang="ru-RU" dirty="0" smtClean="0">
                <a:latin typeface="Times New Roman" panose="02020603050405020304" pitchFamily="18" charset="0"/>
                <a:cs typeface="Times New Roman" panose="02020603050405020304" pitchFamily="18" charset="0"/>
              </a:rPr>
              <a:t>по критериям </a:t>
            </a:r>
            <a:r>
              <a:rPr lang="ru-RU" dirty="0">
                <a:latin typeface="Times New Roman" panose="02020603050405020304" pitchFamily="18" charset="0"/>
                <a:cs typeface="Times New Roman" panose="02020603050405020304" pitchFamily="18" charset="0"/>
              </a:rPr>
              <a:t>№ 1 и № 2 (выставление «незачета» по одному из этих критериев</a:t>
            </a:r>
          </a:p>
          <a:p>
            <a:pPr marL="274320" indent="-274320" algn="just" eaLnBrk="1" fontAlgn="auto" hangingPunct="1">
              <a:spcAft>
                <a:spcPts val="0"/>
              </a:spcAft>
              <a:buClr>
                <a:srgbClr val="31B6FD"/>
              </a:buClr>
              <a:buSzPct val="100000"/>
              <a:defRPr/>
            </a:pPr>
            <a:r>
              <a:rPr lang="ru-RU" dirty="0" smtClean="0">
                <a:latin typeface="Times New Roman" panose="02020603050405020304" pitchFamily="18" charset="0"/>
                <a:cs typeface="Times New Roman" panose="02020603050405020304" pitchFamily="18" charset="0"/>
              </a:rPr>
              <a:t>  автоматически </a:t>
            </a:r>
            <a:r>
              <a:rPr lang="ru-RU" dirty="0">
                <a:latin typeface="Times New Roman" panose="02020603050405020304" pitchFamily="18" charset="0"/>
                <a:cs typeface="Times New Roman" panose="02020603050405020304" pitchFamily="18" charset="0"/>
              </a:rPr>
              <a:t>ведет к «незачету» за работу в целом), а также дополнительно «зачет» </a:t>
            </a:r>
            <a:r>
              <a:rPr lang="ru-RU" dirty="0" smtClean="0">
                <a:latin typeface="Times New Roman" panose="02020603050405020304" pitchFamily="18" charset="0"/>
                <a:cs typeface="Times New Roman" panose="02020603050405020304" pitchFamily="18" charset="0"/>
              </a:rPr>
              <a:t>по одному </a:t>
            </a:r>
            <a:r>
              <a:rPr lang="ru-RU" dirty="0">
                <a:latin typeface="Times New Roman" panose="02020603050405020304" pitchFamily="18" charset="0"/>
                <a:cs typeface="Times New Roman" panose="02020603050405020304" pitchFamily="18" charset="0"/>
              </a:rPr>
              <a:t>из других критериев.</a:t>
            </a:r>
          </a:p>
        </p:txBody>
      </p:sp>
      <p:sp>
        <p:nvSpPr>
          <p:cNvPr id="32773" name="Прямоугольник 4"/>
          <p:cNvSpPr>
            <a:spLocks noChangeArrowheads="1"/>
          </p:cNvSpPr>
          <p:nvPr/>
        </p:nvSpPr>
        <p:spPr bwMode="auto">
          <a:xfrm>
            <a:off x="179511" y="0"/>
            <a:ext cx="8712967" cy="1606594"/>
          </a:xfrm>
          <a:prstGeom prst="rect">
            <a:avLst/>
          </a:prstGeom>
          <a:noFill/>
          <a:ln w="9525">
            <a:noFill/>
            <a:miter lim="800000"/>
            <a:headEnd/>
            <a:tailEnd/>
          </a:ln>
        </p:spPr>
        <p:txBody>
          <a:bodyPr wrap="square">
            <a:spAutoFit/>
          </a:bodyPr>
          <a:lstStyle/>
          <a:p>
            <a:pPr marL="274320" lvl="0" indent="-274320" algn="ctr" fontAlgn="auto">
              <a:spcBef>
                <a:spcPct val="20000"/>
              </a:spcBef>
              <a:spcAft>
                <a:spcPts val="0"/>
              </a:spcAft>
              <a:buClr>
                <a:srgbClr val="31B6FD"/>
              </a:buClr>
              <a:buSzPct val="100000"/>
              <a:defRPr/>
            </a:pPr>
            <a:r>
              <a:rPr lang="ru-RU" sz="2800" b="1" dirty="0">
                <a:solidFill>
                  <a:srgbClr val="06436B"/>
                </a:solidFill>
                <a:latin typeface="Candara" pitchFamily="34" charset="0"/>
              </a:rPr>
              <a:t/>
            </a:r>
            <a:br>
              <a:rPr lang="ru-RU" sz="2800" b="1" dirty="0">
                <a:solidFill>
                  <a:srgbClr val="06436B"/>
                </a:solidFill>
                <a:latin typeface="Candara" pitchFamily="34" charset="0"/>
              </a:rPr>
            </a:br>
            <a:r>
              <a:rPr lang="ru-RU" sz="3200" b="1" dirty="0">
                <a:solidFill>
                  <a:srgbClr val="FF0000"/>
                </a:solidFill>
                <a:latin typeface="Times New Roman" panose="02020603050405020304" pitchFamily="18" charset="0"/>
                <a:cs typeface="Times New Roman" panose="02020603050405020304" pitchFamily="18" charset="0"/>
              </a:rPr>
              <a:t>Критерии оценивания </a:t>
            </a:r>
          </a:p>
          <a:p>
            <a:pPr marL="274320" lvl="0" indent="-274320" algn="ctr" fontAlgn="auto">
              <a:spcBef>
                <a:spcPct val="20000"/>
              </a:spcBef>
              <a:spcAft>
                <a:spcPts val="0"/>
              </a:spcAft>
              <a:buClr>
                <a:srgbClr val="31B6FD"/>
              </a:buClr>
              <a:buSzPct val="100000"/>
              <a:defRPr/>
            </a:pPr>
            <a:r>
              <a:rPr lang="ru-RU" sz="3200" b="1" dirty="0">
                <a:solidFill>
                  <a:srgbClr val="FF0000"/>
                </a:solidFill>
                <a:latin typeface="Times New Roman" panose="02020603050405020304" pitchFamily="18" charset="0"/>
                <a:cs typeface="Times New Roman" panose="02020603050405020304" pitchFamily="18" charset="0"/>
              </a:rPr>
              <a:t>итогового </a:t>
            </a:r>
            <a:r>
              <a:rPr lang="ru-RU" sz="3200" b="1" dirty="0" smtClean="0">
                <a:solidFill>
                  <a:srgbClr val="FF0000"/>
                </a:solidFill>
                <a:latin typeface="Times New Roman" panose="02020603050405020304" pitchFamily="18" charset="0"/>
                <a:cs typeface="Times New Roman" panose="02020603050405020304" pitchFamily="18" charset="0"/>
              </a:rPr>
              <a:t>сочинения</a:t>
            </a:r>
            <a:endParaRPr lang="ru-RU"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826104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539552" y="214313"/>
            <a:ext cx="7804150" cy="5381773"/>
          </a:xfrm>
        </p:spPr>
        <p:txBody>
          <a:bodyPr/>
          <a:lstStyle/>
          <a:p>
            <a:pPr marL="274320" indent="-274320" eaLnBrk="1" fontAlgn="auto" hangingPunct="1">
              <a:spcAft>
                <a:spcPts val="0"/>
              </a:spcAft>
              <a:buClr>
                <a:srgbClr val="31B6FD"/>
              </a:buClr>
              <a:buSzPct val="100000"/>
              <a:defRPr/>
            </a:pPr>
            <a:r>
              <a:rPr lang="ru-RU" b="1" dirty="0">
                <a:solidFill>
                  <a:srgbClr val="002060"/>
                </a:solidFill>
                <a:latin typeface="Times New Roman" panose="02020603050405020304" pitchFamily="18" charset="0"/>
                <a:cs typeface="Times New Roman" panose="02020603050405020304" pitchFamily="18" charset="0"/>
              </a:rPr>
              <a:t>Критерий № </a:t>
            </a:r>
            <a:r>
              <a:rPr lang="ru-RU" b="1" dirty="0" smtClean="0">
                <a:solidFill>
                  <a:srgbClr val="002060"/>
                </a:solidFill>
                <a:latin typeface="Times New Roman" panose="02020603050405020304" pitchFamily="18" charset="0"/>
                <a:cs typeface="Times New Roman" panose="02020603050405020304" pitchFamily="18" charset="0"/>
              </a:rPr>
              <a:t>1</a:t>
            </a:r>
          </a:p>
          <a:p>
            <a:pPr marL="274320" indent="-274320" eaLnBrk="1" fontAlgn="auto" hangingPunct="1">
              <a:spcAft>
                <a:spcPts val="0"/>
              </a:spcAft>
              <a:buClr>
                <a:srgbClr val="31B6FD"/>
              </a:buClr>
              <a:buSzPct val="100000"/>
              <a:defRPr/>
            </a:pPr>
            <a:r>
              <a:rPr lang="ru-RU" b="1" dirty="0" smtClean="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«Соответствие теме»</a:t>
            </a:r>
            <a:r>
              <a:rPr lang="ru-RU" sz="2800" dirty="0">
                <a:latin typeface="Times New Roman" panose="02020603050405020304" pitchFamily="18" charset="0"/>
                <a:cs typeface="Times New Roman" panose="02020603050405020304" pitchFamily="18" charset="0"/>
              </a:rPr>
              <a:t> </a:t>
            </a:r>
            <a:endParaRPr lang="ru-RU" sz="2800" dirty="0" smtClean="0">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Clr>
                <a:srgbClr val="31B6FD"/>
              </a:buClr>
              <a:buSzPct val="100000"/>
              <a:defRPr/>
            </a:pPr>
            <a:r>
              <a:rPr lang="ru-RU" sz="2800" dirty="0" smtClean="0">
                <a:latin typeface="Times New Roman" panose="02020603050405020304" pitchFamily="18" charset="0"/>
                <a:cs typeface="Times New Roman" panose="02020603050405020304" pitchFamily="18" charset="0"/>
              </a:rPr>
              <a:t>         Данный </a:t>
            </a:r>
            <a:r>
              <a:rPr lang="ru-RU" sz="2800" dirty="0">
                <a:latin typeface="Times New Roman" panose="02020603050405020304" pitchFamily="18" charset="0"/>
                <a:cs typeface="Times New Roman" panose="02020603050405020304" pitchFamily="18" charset="0"/>
              </a:rPr>
              <a:t>критерий нацеливает на проверку содержания сочинения. Участник должен рассуждать на предложенную тему, выбрав путь ее раскрытия (например, отвечает на вопрос, поставленный в теме, или размышляет над предложенной проблемой и т.п.). «Незачет» ставится только в случае, если сочинение не соответствует теме или в нем не прослеживается конкретной цели высказывания, то есть коммуникативного замысла. Во всех остальных случаях выставляется «зачет».</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22579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107503" y="214313"/>
            <a:ext cx="8825277" cy="5381773"/>
          </a:xfrm>
        </p:spPr>
        <p:txBody>
          <a:bodyPr/>
          <a:lstStyle/>
          <a:p>
            <a:pPr marL="274320" indent="-274320" eaLnBrk="1" fontAlgn="auto" hangingPunct="1">
              <a:spcAft>
                <a:spcPts val="0"/>
              </a:spcAft>
              <a:buClr>
                <a:srgbClr val="31B6FD"/>
              </a:buClr>
              <a:buSzPct val="100000"/>
              <a:defRPr/>
            </a:pPr>
            <a:r>
              <a:rPr lang="ru-RU" sz="2400" b="1" dirty="0">
                <a:solidFill>
                  <a:srgbClr val="002060"/>
                </a:solidFill>
                <a:latin typeface="Times New Roman" panose="02020603050405020304" pitchFamily="18" charset="0"/>
                <a:cs typeface="Times New Roman" panose="02020603050405020304" pitchFamily="18" charset="0"/>
              </a:rPr>
              <a:t>Критерий № 2</a:t>
            </a:r>
            <a:endParaRPr lang="ru-RU" sz="2400" b="1" dirty="0" smtClean="0">
              <a:solidFill>
                <a:srgbClr val="002060"/>
              </a:solidFill>
              <a:latin typeface="Times New Roman" panose="02020603050405020304" pitchFamily="18" charset="0"/>
              <a:cs typeface="Times New Roman" panose="02020603050405020304" pitchFamily="18" charset="0"/>
            </a:endParaRPr>
          </a:p>
          <a:p>
            <a:pPr marL="274320" indent="-274320" eaLnBrk="1" fontAlgn="auto" hangingPunct="1">
              <a:spcAft>
                <a:spcPts val="0"/>
              </a:spcAft>
              <a:buClr>
                <a:srgbClr val="31B6FD"/>
              </a:buClr>
              <a:buSzPct val="100000"/>
              <a:defRPr/>
            </a:pPr>
            <a:r>
              <a:rPr lang="ru-RU" sz="2400" b="1" dirty="0">
                <a:solidFill>
                  <a:srgbClr val="002060"/>
                </a:solidFill>
                <a:latin typeface="Times New Roman" panose="02020603050405020304" pitchFamily="18" charset="0"/>
                <a:cs typeface="Times New Roman" panose="02020603050405020304" pitchFamily="18" charset="0"/>
              </a:rPr>
              <a:t>  «Аргументация. Привлечение литературного материала</a:t>
            </a:r>
            <a:r>
              <a:rPr lang="ru-RU" sz="2400" b="1" dirty="0" smtClean="0">
                <a:solidFill>
                  <a:srgbClr val="002060"/>
                </a:solidFill>
                <a:latin typeface="Times New Roman" panose="02020603050405020304" pitchFamily="18" charset="0"/>
                <a:cs typeface="Times New Roman" panose="02020603050405020304" pitchFamily="18" charset="0"/>
              </a:rPr>
              <a:t>» </a:t>
            </a:r>
          </a:p>
          <a:p>
            <a:pPr marL="274320" indent="-274320" algn="just" eaLnBrk="1" fontAlgn="auto" hangingPunct="1">
              <a:spcAft>
                <a:spcPts val="0"/>
              </a:spcAft>
              <a:buClr>
                <a:srgbClr val="31B6FD"/>
              </a:buClr>
              <a:buSzPct val="100000"/>
              <a:defRPr/>
            </a:pPr>
            <a:r>
              <a:rPr lang="ru-RU" sz="2400" dirty="0" smtClean="0">
                <a:solidFill>
                  <a:srgbClr val="002060"/>
                </a:solidFill>
                <a:latin typeface="Times New Roman" panose="02020603050405020304" pitchFamily="18" charset="0"/>
                <a:cs typeface="Times New Roman" panose="02020603050405020304" pitchFamily="18" charset="0"/>
              </a:rPr>
              <a:t>          Данный </a:t>
            </a:r>
            <a:r>
              <a:rPr lang="ru-RU" sz="2400" dirty="0">
                <a:solidFill>
                  <a:srgbClr val="002060"/>
                </a:solidFill>
                <a:latin typeface="Times New Roman" panose="02020603050405020304" pitchFamily="18" charset="0"/>
                <a:cs typeface="Times New Roman" panose="02020603050405020304" pitchFamily="18" charset="0"/>
              </a:rPr>
              <a:t>критерий нацеливает на проверку умения строить рассуждение, </a:t>
            </a:r>
            <a:r>
              <a:rPr lang="ru-RU" sz="2400" dirty="0" smtClean="0">
                <a:solidFill>
                  <a:srgbClr val="002060"/>
                </a:solidFill>
                <a:latin typeface="Times New Roman" panose="02020603050405020304" pitchFamily="18" charset="0"/>
                <a:cs typeface="Times New Roman" panose="02020603050405020304" pitchFamily="18" charset="0"/>
              </a:rPr>
              <a:t>доказывать свою </a:t>
            </a:r>
            <a:r>
              <a:rPr lang="ru-RU" sz="2400" dirty="0">
                <a:solidFill>
                  <a:srgbClr val="002060"/>
                </a:solidFill>
                <a:latin typeface="Times New Roman" panose="02020603050405020304" pitchFamily="18" charset="0"/>
                <a:cs typeface="Times New Roman" panose="02020603050405020304" pitchFamily="18" charset="0"/>
              </a:rPr>
              <a:t>позицию, подкрепляя аргументы примерами из литературного материала. </a:t>
            </a:r>
            <a:r>
              <a:rPr lang="ru-RU" sz="2400" dirty="0" smtClean="0">
                <a:solidFill>
                  <a:srgbClr val="002060"/>
                </a:solidFill>
                <a:latin typeface="Times New Roman" panose="02020603050405020304" pitchFamily="18" charset="0"/>
                <a:cs typeface="Times New Roman" panose="02020603050405020304" pitchFamily="18" charset="0"/>
              </a:rPr>
              <a:t>Можно привлекать </a:t>
            </a:r>
            <a:r>
              <a:rPr lang="ru-RU" sz="2400" dirty="0">
                <a:solidFill>
                  <a:srgbClr val="002060"/>
                </a:solidFill>
                <a:latin typeface="Times New Roman" panose="02020603050405020304" pitchFamily="18" charset="0"/>
                <a:cs typeface="Times New Roman" panose="02020603050405020304" pitchFamily="18" charset="0"/>
              </a:rPr>
              <a:t>художественные произведения, дневники, мемуары, </a:t>
            </a:r>
            <a:r>
              <a:rPr lang="ru-RU" sz="2400" dirty="0" smtClean="0">
                <a:solidFill>
                  <a:srgbClr val="002060"/>
                </a:solidFill>
                <a:latin typeface="Times New Roman" panose="02020603050405020304" pitchFamily="18" charset="0"/>
                <a:cs typeface="Times New Roman" panose="02020603050405020304" pitchFamily="18" charset="0"/>
              </a:rPr>
              <a:t>публицистику, произведения </a:t>
            </a:r>
            <a:r>
              <a:rPr lang="ru-RU" sz="2400" dirty="0">
                <a:solidFill>
                  <a:srgbClr val="002060"/>
                </a:solidFill>
                <a:latin typeface="Times New Roman" panose="02020603050405020304" pitchFamily="18" charset="0"/>
                <a:cs typeface="Times New Roman" panose="02020603050405020304" pitchFamily="18" charset="0"/>
              </a:rPr>
              <a:t>устного народного творчества (за исключением малых жанров), другие</a:t>
            </a:r>
          </a:p>
          <a:p>
            <a:pPr marL="274320" indent="-274320" algn="just" eaLnBrk="1" fontAlgn="auto" hangingPunct="1">
              <a:spcAft>
                <a:spcPts val="0"/>
              </a:spcAft>
              <a:buClr>
                <a:srgbClr val="31B6FD"/>
              </a:buClr>
              <a:buSzPct val="100000"/>
              <a:defRPr/>
            </a:pPr>
            <a:r>
              <a:rPr lang="ru-RU" sz="2400" dirty="0" smtClean="0">
                <a:solidFill>
                  <a:srgbClr val="002060"/>
                </a:solidFill>
                <a:latin typeface="Times New Roman" panose="02020603050405020304" pitchFamily="18" charset="0"/>
                <a:cs typeface="Times New Roman" panose="02020603050405020304" pitchFamily="18" charset="0"/>
              </a:rPr>
              <a:t>    источники </a:t>
            </a:r>
            <a:r>
              <a:rPr lang="ru-RU" sz="2400" dirty="0">
                <a:solidFill>
                  <a:srgbClr val="002060"/>
                </a:solidFill>
                <a:latin typeface="Times New Roman" panose="02020603050405020304" pitchFamily="18" charset="0"/>
                <a:cs typeface="Times New Roman" panose="02020603050405020304" pitchFamily="18" charset="0"/>
              </a:rPr>
              <a:t>отечественной или мировой литературы (достаточно опоры на один текст).</a:t>
            </a:r>
          </a:p>
          <a:p>
            <a:pPr marL="274320" indent="-274320" algn="just" eaLnBrk="1" fontAlgn="auto" hangingPunct="1">
              <a:spcAft>
                <a:spcPts val="0"/>
              </a:spcAft>
              <a:buClr>
                <a:srgbClr val="31B6FD"/>
              </a:buClr>
              <a:buSzPct val="100000"/>
              <a:defRPr/>
            </a:pPr>
            <a:r>
              <a:rPr lang="ru-RU" sz="2400" dirty="0" smtClean="0">
                <a:solidFill>
                  <a:srgbClr val="002060"/>
                </a:solidFill>
                <a:latin typeface="Times New Roman" panose="02020603050405020304" pitchFamily="18" charset="0"/>
                <a:cs typeface="Times New Roman" panose="02020603050405020304" pitchFamily="18" charset="0"/>
              </a:rPr>
              <a:t>           «</a:t>
            </a:r>
            <a:r>
              <a:rPr lang="ru-RU" sz="2400" dirty="0">
                <a:solidFill>
                  <a:srgbClr val="002060"/>
                </a:solidFill>
                <a:latin typeface="Times New Roman" panose="02020603050405020304" pitchFamily="18" charset="0"/>
                <a:cs typeface="Times New Roman" panose="02020603050405020304" pitchFamily="18" charset="0"/>
              </a:rPr>
              <a:t>Незачет» ставится при условии, если сочинение написано без опоры </a:t>
            </a:r>
            <a:r>
              <a:rPr lang="ru-RU" sz="2400" dirty="0" smtClean="0">
                <a:solidFill>
                  <a:srgbClr val="002060"/>
                </a:solidFill>
                <a:latin typeface="Times New Roman" panose="02020603050405020304" pitchFamily="18" charset="0"/>
                <a:cs typeface="Times New Roman" panose="02020603050405020304" pitchFamily="18" charset="0"/>
              </a:rPr>
              <a:t>на литературный </a:t>
            </a:r>
            <a:r>
              <a:rPr lang="ru-RU" sz="2400" dirty="0">
                <a:solidFill>
                  <a:srgbClr val="002060"/>
                </a:solidFill>
                <a:latin typeface="Times New Roman" panose="02020603050405020304" pitchFamily="18" charset="0"/>
                <a:cs typeface="Times New Roman" panose="02020603050405020304" pitchFamily="18" charset="0"/>
              </a:rPr>
              <a:t>материал, или в нем существенно искажено содержание выбранного </a:t>
            </a:r>
            <a:r>
              <a:rPr lang="ru-RU" sz="2400" dirty="0" smtClean="0">
                <a:solidFill>
                  <a:srgbClr val="002060"/>
                </a:solidFill>
                <a:latin typeface="Times New Roman" panose="02020603050405020304" pitchFamily="18" charset="0"/>
                <a:cs typeface="Times New Roman" panose="02020603050405020304" pitchFamily="18" charset="0"/>
              </a:rPr>
              <a:t>текста, или </a:t>
            </a:r>
            <a:r>
              <a:rPr lang="ru-RU" sz="2400" dirty="0">
                <a:solidFill>
                  <a:srgbClr val="002060"/>
                </a:solidFill>
                <a:latin typeface="Times New Roman" panose="02020603050405020304" pitchFamily="18" charset="0"/>
                <a:cs typeface="Times New Roman" panose="02020603050405020304" pitchFamily="18" charset="0"/>
              </a:rPr>
              <a:t>литературный материал лишь упоминается в работе (аргументы примерами </a:t>
            </a:r>
            <a:r>
              <a:rPr lang="ru-RU" sz="2400" dirty="0" smtClean="0">
                <a:solidFill>
                  <a:srgbClr val="002060"/>
                </a:solidFill>
                <a:latin typeface="Times New Roman" panose="02020603050405020304" pitchFamily="18" charset="0"/>
                <a:cs typeface="Times New Roman" panose="02020603050405020304" pitchFamily="18" charset="0"/>
              </a:rPr>
              <a:t>не подкрепляются</a:t>
            </a:r>
            <a:r>
              <a:rPr lang="ru-RU" sz="2400" dirty="0">
                <a:solidFill>
                  <a:srgbClr val="002060"/>
                </a:solidFill>
                <a:latin typeface="Times New Roman" panose="02020603050405020304" pitchFamily="18" charset="0"/>
                <a:cs typeface="Times New Roman" panose="02020603050405020304" pitchFamily="18" charset="0"/>
              </a:rPr>
              <a:t>). Во всех остальных случаях выставляется «зачет».</a:t>
            </a:r>
          </a:p>
          <a:p>
            <a:pPr marL="274320" indent="-274320" eaLnBrk="1" fontAlgn="auto" hangingPunct="1">
              <a:spcAft>
                <a:spcPts val="0"/>
              </a:spcAft>
              <a:buClr>
                <a:srgbClr val="31B6FD"/>
              </a:buClr>
              <a:buSzPct val="100000"/>
              <a:defRPr/>
            </a:pPr>
            <a:endParaRPr lang="ru-RU" b="1"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769129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633919" y="1196752"/>
            <a:ext cx="7804150" cy="5381773"/>
          </a:xfrm>
        </p:spPr>
        <p:txBody>
          <a:bodyPr/>
          <a:lstStyle/>
          <a:p>
            <a:pPr marL="274320" indent="-274320" eaLnBrk="1" fontAlgn="auto" hangingPunct="1">
              <a:spcAft>
                <a:spcPts val="0"/>
              </a:spcAft>
              <a:buClr>
                <a:srgbClr val="31B6FD"/>
              </a:buClr>
              <a:buSzPct val="100000"/>
              <a:defRPr/>
            </a:pPr>
            <a:endParaRPr lang="ru-RU" sz="2800" b="1" dirty="0">
              <a:latin typeface="Times New Roman" panose="02020603050405020304" pitchFamily="18" charset="0"/>
              <a:cs typeface="Times New Roman" panose="02020603050405020304" pitchFamily="18" charset="0"/>
            </a:endParaRPr>
          </a:p>
        </p:txBody>
      </p:sp>
      <p:sp>
        <p:nvSpPr>
          <p:cNvPr id="32773" name="Прямоугольник 4"/>
          <p:cNvSpPr>
            <a:spLocks noChangeArrowheads="1"/>
          </p:cNvSpPr>
          <p:nvPr/>
        </p:nvSpPr>
        <p:spPr bwMode="auto">
          <a:xfrm>
            <a:off x="179511" y="0"/>
            <a:ext cx="8712967" cy="5472267"/>
          </a:xfrm>
          <a:prstGeom prst="rect">
            <a:avLst/>
          </a:prstGeom>
          <a:noFill/>
          <a:ln w="9525">
            <a:noFill/>
            <a:miter lim="800000"/>
            <a:headEnd/>
            <a:tailEnd/>
          </a:ln>
        </p:spPr>
        <p:txBody>
          <a:bodyPr wrap="square">
            <a:spAutoFit/>
          </a:bodyPr>
          <a:lstStyle/>
          <a:p>
            <a:pPr marL="274320" lvl="0" indent="-274320" algn="ctr" fontAlgn="auto">
              <a:spcBef>
                <a:spcPct val="20000"/>
              </a:spcBef>
              <a:spcAft>
                <a:spcPts val="0"/>
              </a:spcAft>
              <a:buClr>
                <a:srgbClr val="31B6FD"/>
              </a:buClr>
              <a:buSzPct val="100000"/>
              <a:defRPr/>
            </a:pPr>
            <a:endParaRPr lang="ru-RU" sz="2400" b="1" kern="0" dirty="0" smtClean="0">
              <a:solidFill>
                <a:srgbClr val="002060"/>
              </a:solidFill>
              <a:latin typeface="Times New Roman" panose="02020603050405020304" pitchFamily="18" charset="0"/>
              <a:cs typeface="Times New Roman" panose="02020603050405020304" pitchFamily="18" charset="0"/>
            </a:endParaRPr>
          </a:p>
          <a:p>
            <a:pPr marL="274320" lvl="0" indent="-274320" algn="ctr" fontAlgn="auto">
              <a:spcBef>
                <a:spcPct val="20000"/>
              </a:spcBef>
              <a:spcAft>
                <a:spcPts val="0"/>
              </a:spcAft>
              <a:buClr>
                <a:srgbClr val="31B6FD"/>
              </a:buClr>
              <a:buSzPct val="100000"/>
              <a:defRPr/>
            </a:pPr>
            <a:r>
              <a:rPr lang="ru-RU" sz="2400" b="1" kern="0" dirty="0" smtClean="0">
                <a:solidFill>
                  <a:srgbClr val="002060"/>
                </a:solidFill>
                <a:latin typeface="Times New Roman" panose="02020603050405020304" pitchFamily="18" charset="0"/>
                <a:cs typeface="Times New Roman" panose="02020603050405020304" pitchFamily="18" charset="0"/>
              </a:rPr>
              <a:t>Критерий </a:t>
            </a:r>
            <a:r>
              <a:rPr lang="ru-RU" sz="2400" b="1" kern="0" dirty="0">
                <a:solidFill>
                  <a:srgbClr val="002060"/>
                </a:solidFill>
                <a:latin typeface="Times New Roman" panose="02020603050405020304" pitchFamily="18" charset="0"/>
                <a:cs typeface="Times New Roman" panose="02020603050405020304" pitchFamily="18" charset="0"/>
              </a:rPr>
              <a:t>№ </a:t>
            </a:r>
            <a:r>
              <a:rPr lang="ru-RU" sz="2400" b="1" kern="0" dirty="0" smtClean="0">
                <a:solidFill>
                  <a:srgbClr val="002060"/>
                </a:solidFill>
                <a:latin typeface="Times New Roman" panose="02020603050405020304" pitchFamily="18" charset="0"/>
                <a:cs typeface="Times New Roman" panose="02020603050405020304" pitchFamily="18" charset="0"/>
              </a:rPr>
              <a:t>3</a:t>
            </a:r>
          </a:p>
          <a:p>
            <a:pPr marL="274320" lvl="0" indent="-274320" algn="ctr" fontAlgn="auto">
              <a:spcBef>
                <a:spcPct val="20000"/>
              </a:spcBef>
              <a:spcAft>
                <a:spcPts val="0"/>
              </a:spcAft>
              <a:buClr>
                <a:srgbClr val="31B6FD"/>
              </a:buClr>
              <a:buSzPct val="100000"/>
              <a:defRPr/>
            </a:pPr>
            <a:r>
              <a:rPr lang="ru-RU" sz="2800" b="1" dirty="0" smtClean="0">
                <a:solidFill>
                  <a:srgbClr val="002060"/>
                </a:solidFill>
                <a:latin typeface="Times New Roman" panose="02020603050405020304" pitchFamily="18" charset="0"/>
                <a:cs typeface="Times New Roman" panose="02020603050405020304" pitchFamily="18" charset="0"/>
              </a:rPr>
              <a:t> </a:t>
            </a:r>
            <a:r>
              <a:rPr lang="ru-RU" sz="2800" b="1" dirty="0">
                <a:solidFill>
                  <a:srgbClr val="002060"/>
                </a:solidFill>
                <a:latin typeface="Times New Roman" panose="02020603050405020304" pitchFamily="18" charset="0"/>
                <a:cs typeface="Times New Roman" panose="02020603050405020304" pitchFamily="18" charset="0"/>
              </a:rPr>
              <a:t>«Композиция и логика рассуждения» </a:t>
            </a:r>
            <a:endParaRPr lang="ru-RU" sz="2800" b="1" dirty="0" smtClean="0">
              <a:solidFill>
                <a:srgbClr val="002060"/>
              </a:solidFill>
              <a:latin typeface="Times New Roman" panose="02020603050405020304" pitchFamily="18" charset="0"/>
              <a:cs typeface="Times New Roman" panose="02020603050405020304" pitchFamily="18" charset="0"/>
            </a:endParaRPr>
          </a:p>
          <a:p>
            <a:pPr marL="274320" lvl="0" indent="-274320" algn="just" fontAlgn="auto">
              <a:spcBef>
                <a:spcPct val="20000"/>
              </a:spcBef>
              <a:spcAft>
                <a:spcPts val="0"/>
              </a:spcAft>
              <a:buClr>
                <a:srgbClr val="31B6FD"/>
              </a:buClr>
              <a:buSzPct val="100000"/>
              <a:defRPr/>
            </a:pPr>
            <a:endParaRPr lang="ru-RU" sz="2800" dirty="0" smtClean="0">
              <a:latin typeface="Times New Roman" panose="02020603050405020304" pitchFamily="18" charset="0"/>
              <a:cs typeface="Times New Roman" panose="02020603050405020304" pitchFamily="18" charset="0"/>
            </a:endParaRPr>
          </a:p>
          <a:p>
            <a:pPr marL="274320" lvl="0" indent="-274320" algn="just" fontAlgn="auto">
              <a:spcBef>
                <a:spcPct val="20000"/>
              </a:spcBef>
              <a:spcAft>
                <a:spcPts val="0"/>
              </a:spcAft>
              <a:buClr>
                <a:srgbClr val="31B6FD"/>
              </a:buClr>
              <a:buSzPct val="100000"/>
              <a:defRPr/>
            </a:pPr>
            <a:r>
              <a:rPr lang="ru-RU" sz="2800" dirty="0" smtClean="0">
                <a:latin typeface="Times New Roman" panose="02020603050405020304" pitchFamily="18" charset="0"/>
                <a:cs typeface="Times New Roman" panose="02020603050405020304" pitchFamily="18" charset="0"/>
              </a:rPr>
              <a:t>         Данный </a:t>
            </a:r>
            <a:r>
              <a:rPr lang="ru-RU" sz="2800" dirty="0">
                <a:latin typeface="Times New Roman" panose="02020603050405020304" pitchFamily="18" charset="0"/>
                <a:cs typeface="Times New Roman" panose="02020603050405020304" pitchFamily="18" charset="0"/>
              </a:rPr>
              <a:t>критерий нацеливает на проверку умения логично выстраивать рассуждение на предложенную тему. Участник должен выдерживать соотношение между тезисом и доказательствами. «Незачет» ставится при условии, если грубые логические нарушения мешают пониманию смысла сказанного или отсутствует </a:t>
            </a:r>
            <a:r>
              <a:rPr lang="ru-RU" sz="2800" dirty="0" err="1">
                <a:latin typeface="Times New Roman" panose="02020603050405020304" pitchFamily="18" charset="0"/>
                <a:cs typeface="Times New Roman" panose="02020603050405020304" pitchFamily="18" charset="0"/>
              </a:rPr>
              <a:t>тезисно</a:t>
            </a:r>
            <a:r>
              <a:rPr lang="ru-RU" sz="2800" dirty="0">
                <a:latin typeface="Times New Roman" panose="02020603050405020304" pitchFamily="18" charset="0"/>
                <a:cs typeface="Times New Roman" panose="02020603050405020304" pitchFamily="18" charset="0"/>
              </a:rPr>
              <a:t>-доказательная часть. Во всех остальных случаях выставляется «зачет</a:t>
            </a:r>
            <a:r>
              <a:rPr lang="ru-RU" sz="2800" dirty="0" smtClean="0">
                <a:latin typeface="Times New Roman" panose="02020603050405020304" pitchFamily="18" charset="0"/>
                <a:cs typeface="Times New Roman" panose="02020603050405020304" pitchFamily="18" charset="0"/>
              </a:rPr>
              <a:t>».</a:t>
            </a:r>
            <a:endParaRPr lang="ru-RU" sz="2800" b="1" dirty="0">
              <a:solidFill>
                <a:srgbClr val="06436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457124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467544" y="1476227"/>
            <a:ext cx="7804150" cy="5381773"/>
          </a:xfrm>
        </p:spPr>
        <p:txBody>
          <a:bodyPr/>
          <a:lstStyle/>
          <a:p>
            <a:pPr marL="274320" indent="-274320" algn="just" eaLnBrk="1" fontAlgn="auto" hangingPunct="1">
              <a:spcAft>
                <a:spcPts val="0"/>
              </a:spcAft>
              <a:buClr>
                <a:srgbClr val="31B6FD"/>
              </a:buClr>
              <a:buSzPct val="100000"/>
              <a:defRPr/>
            </a:pPr>
            <a:r>
              <a:rPr lang="ru-RU" sz="2800" dirty="0" smtClean="0">
                <a:latin typeface="Times New Roman" panose="02020603050405020304" pitchFamily="18" charset="0"/>
                <a:cs typeface="Times New Roman" panose="02020603050405020304" pitchFamily="18" charset="0"/>
              </a:rPr>
              <a:t>         Данный </a:t>
            </a:r>
            <a:r>
              <a:rPr lang="ru-RU" sz="2800" dirty="0">
                <a:latin typeface="Times New Roman" panose="02020603050405020304" pitchFamily="18" charset="0"/>
                <a:cs typeface="Times New Roman" panose="02020603050405020304" pitchFamily="18" charset="0"/>
              </a:rPr>
              <a:t>критерий нацеливает на проверку речевого оформления текста сочинения. Участник должен точно выражать мысли, используя разнообразную лексику и различные грамматические конструкции, при необходимости уместно употреблять термины. «Незачет» ставится при условии, если низкое качество речи (в том числе речевые ошибки) существенно затрудняет понимание смысла сочинения. Во всех остальных случаях выставляется «зачет». </a:t>
            </a:r>
            <a:endParaRPr lang="ru-RU" sz="2800" b="1" dirty="0">
              <a:latin typeface="Times New Roman" panose="02020603050405020304" pitchFamily="18" charset="0"/>
              <a:cs typeface="Times New Roman" panose="02020603050405020304" pitchFamily="18" charset="0"/>
            </a:endParaRPr>
          </a:p>
        </p:txBody>
      </p:sp>
      <p:sp>
        <p:nvSpPr>
          <p:cNvPr id="32773" name="Прямоугольник 4"/>
          <p:cNvSpPr>
            <a:spLocks noChangeArrowheads="1"/>
          </p:cNvSpPr>
          <p:nvPr/>
        </p:nvSpPr>
        <p:spPr bwMode="auto">
          <a:xfrm>
            <a:off x="179511" y="0"/>
            <a:ext cx="8712967" cy="1015663"/>
          </a:xfrm>
          <a:prstGeom prst="rect">
            <a:avLst/>
          </a:prstGeom>
          <a:noFill/>
          <a:ln w="9525">
            <a:noFill/>
            <a:miter lim="800000"/>
            <a:headEnd/>
            <a:tailEnd/>
          </a:ln>
        </p:spPr>
        <p:txBody>
          <a:bodyPr wrap="square">
            <a:spAutoFit/>
          </a:bodyPr>
          <a:lstStyle/>
          <a:p>
            <a:pPr algn="ctr"/>
            <a:r>
              <a:rPr lang="ru-RU" sz="2800" b="1" dirty="0">
                <a:solidFill>
                  <a:srgbClr val="06436B"/>
                </a:solidFill>
                <a:latin typeface="Candara" pitchFamily="34" charset="0"/>
              </a:rPr>
              <a:t/>
            </a:r>
            <a:br>
              <a:rPr lang="ru-RU" sz="2800" b="1" dirty="0">
                <a:solidFill>
                  <a:srgbClr val="06436B"/>
                </a:solidFill>
                <a:latin typeface="Candara" pitchFamily="34" charset="0"/>
              </a:rPr>
            </a:br>
            <a:endParaRPr lang="ru-RU" sz="3200" b="1" dirty="0">
              <a:solidFill>
                <a:srgbClr val="06436B"/>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1743639" y="428625"/>
            <a:ext cx="4964821" cy="1040285"/>
          </a:xfrm>
          <a:prstGeom prst="rect">
            <a:avLst/>
          </a:prstGeom>
        </p:spPr>
        <p:txBody>
          <a:bodyPr wrap="none">
            <a:spAutoFit/>
          </a:bodyPr>
          <a:lstStyle/>
          <a:p>
            <a:pPr marL="274320" lvl="0" indent="-274320" algn="ctr" fontAlgn="auto">
              <a:spcBef>
                <a:spcPct val="20000"/>
              </a:spcBef>
              <a:spcAft>
                <a:spcPts val="0"/>
              </a:spcAft>
              <a:buClr>
                <a:srgbClr val="31B6FD"/>
              </a:buClr>
              <a:buSzPct val="100000"/>
              <a:defRPr/>
            </a:pPr>
            <a:r>
              <a:rPr lang="ru-RU" sz="2800" b="1" kern="0" dirty="0">
                <a:solidFill>
                  <a:srgbClr val="002060"/>
                </a:solidFill>
                <a:latin typeface="Times New Roman" panose="02020603050405020304" pitchFamily="18" charset="0"/>
                <a:cs typeface="Times New Roman" panose="02020603050405020304" pitchFamily="18" charset="0"/>
              </a:rPr>
              <a:t>Критерий № </a:t>
            </a:r>
            <a:r>
              <a:rPr lang="ru-RU" sz="2800" b="1" kern="0" dirty="0" smtClean="0">
                <a:solidFill>
                  <a:srgbClr val="002060"/>
                </a:solidFill>
                <a:latin typeface="Times New Roman" panose="02020603050405020304" pitchFamily="18" charset="0"/>
                <a:cs typeface="Times New Roman" panose="02020603050405020304" pitchFamily="18" charset="0"/>
              </a:rPr>
              <a:t>4</a:t>
            </a:r>
          </a:p>
          <a:p>
            <a:pPr marL="274320" lvl="0" indent="-274320" algn="ctr" fontAlgn="auto">
              <a:spcBef>
                <a:spcPct val="20000"/>
              </a:spcBef>
              <a:spcAft>
                <a:spcPts val="0"/>
              </a:spcAft>
              <a:buClr>
                <a:srgbClr val="31B6FD"/>
              </a:buClr>
              <a:buSzPct val="100000"/>
              <a:defRPr/>
            </a:pPr>
            <a:r>
              <a:rPr lang="ru-RU" sz="2800" b="1" kern="0" dirty="0" smtClean="0">
                <a:solidFill>
                  <a:srgbClr val="002060"/>
                </a:solidFill>
                <a:latin typeface="Times New Roman" panose="02020603050405020304" pitchFamily="18" charset="0"/>
                <a:cs typeface="Times New Roman" panose="02020603050405020304" pitchFamily="18" charset="0"/>
              </a:rPr>
              <a:t>«</a:t>
            </a:r>
            <a:r>
              <a:rPr lang="ru-RU" sz="2800" b="1" kern="0" dirty="0">
                <a:solidFill>
                  <a:srgbClr val="002060"/>
                </a:solidFill>
                <a:latin typeface="Times New Roman" panose="02020603050405020304" pitchFamily="18" charset="0"/>
                <a:cs typeface="Times New Roman" panose="02020603050405020304" pitchFamily="18" charset="0"/>
              </a:rPr>
              <a:t>Качество письменной речи»</a:t>
            </a:r>
          </a:p>
        </p:txBody>
      </p:sp>
    </p:spTree>
    <p:extLst>
      <p:ext uri="{BB962C8B-B14F-4D97-AF65-F5344CB8AC3E}">
        <p14:creationId xmlns:p14="http://schemas.microsoft.com/office/powerpoint/2010/main" val="119451334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714375" y="1700808"/>
            <a:ext cx="7097985" cy="5381773"/>
          </a:xfrm>
        </p:spPr>
        <p:txBody>
          <a:bodyPr/>
          <a:lstStyle/>
          <a:p>
            <a:pPr marL="274320" indent="-274320" algn="just" eaLnBrk="1" fontAlgn="auto" hangingPunct="1">
              <a:spcAft>
                <a:spcPts val="0"/>
              </a:spcAft>
              <a:buClr>
                <a:srgbClr val="31B6FD"/>
              </a:buClr>
              <a:buSzPct val="100000"/>
              <a:defRPr/>
            </a:pPr>
            <a:r>
              <a:rPr lang="ru-RU" dirty="0" smtClean="0">
                <a:latin typeface="Times New Roman" panose="02020603050405020304" pitchFamily="18" charset="0"/>
                <a:cs typeface="Times New Roman" panose="02020603050405020304" pitchFamily="18" charset="0"/>
              </a:rPr>
              <a:t>       Данный </a:t>
            </a:r>
            <a:r>
              <a:rPr lang="ru-RU" dirty="0">
                <a:latin typeface="Times New Roman" panose="02020603050405020304" pitchFamily="18" charset="0"/>
                <a:cs typeface="Times New Roman" panose="02020603050405020304" pitchFamily="18" charset="0"/>
              </a:rPr>
              <a:t>критерий позволяет оценить грамотность выпускника.</a:t>
            </a:r>
          </a:p>
          <a:p>
            <a:pPr marL="274320" indent="-274320" algn="just" eaLnBrk="1" fontAlgn="auto" hangingPunct="1">
              <a:spcAft>
                <a:spcPts val="0"/>
              </a:spcAft>
              <a:buClr>
                <a:srgbClr val="31B6FD"/>
              </a:buClr>
              <a:buSzPct val="100000"/>
              <a:defRPr/>
            </a:pP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Незачет» ставится при условии, если на 100 слов приходится в сумме более </a:t>
            </a:r>
            <a:r>
              <a:rPr lang="ru-RU" dirty="0" smtClean="0">
                <a:latin typeface="Times New Roman" panose="02020603050405020304" pitchFamily="18" charset="0"/>
                <a:cs typeface="Times New Roman" panose="02020603050405020304" pitchFamily="18" charset="0"/>
              </a:rPr>
              <a:t>пяти ошибок</a:t>
            </a:r>
            <a:r>
              <a:rPr lang="ru-RU" dirty="0">
                <a:latin typeface="Times New Roman" panose="02020603050405020304" pitchFamily="18" charset="0"/>
                <a:cs typeface="Times New Roman" panose="02020603050405020304" pitchFamily="18" charset="0"/>
              </a:rPr>
              <a:t>: грамматических, орфографических, </a:t>
            </a:r>
            <a:r>
              <a:rPr lang="ru-RU" dirty="0" smtClean="0">
                <a:latin typeface="Times New Roman" panose="02020603050405020304" pitchFamily="18" charset="0"/>
                <a:cs typeface="Times New Roman" panose="02020603050405020304" pitchFamily="18" charset="0"/>
              </a:rPr>
              <a:t>пунктуационных.</a:t>
            </a:r>
            <a:endParaRPr lang="ru-RU" dirty="0">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Clr>
                <a:srgbClr val="31B6FD"/>
              </a:buClr>
              <a:buSzPct val="100000"/>
              <a:defRPr/>
            </a:pPr>
            <a:r>
              <a:rPr lang="ru-RU" dirty="0">
                <a:latin typeface="Times New Roman" panose="02020603050405020304" pitchFamily="18" charset="0"/>
                <a:cs typeface="Times New Roman" panose="02020603050405020304" pitchFamily="18" charset="0"/>
              </a:rPr>
              <a:t>.</a:t>
            </a:r>
          </a:p>
        </p:txBody>
      </p:sp>
      <p:sp>
        <p:nvSpPr>
          <p:cNvPr id="32773" name="Прямоугольник 4"/>
          <p:cNvSpPr>
            <a:spLocks noChangeArrowheads="1"/>
          </p:cNvSpPr>
          <p:nvPr/>
        </p:nvSpPr>
        <p:spPr bwMode="auto">
          <a:xfrm>
            <a:off x="244091" y="214313"/>
            <a:ext cx="8712967" cy="1077218"/>
          </a:xfrm>
          <a:prstGeom prst="rect">
            <a:avLst/>
          </a:prstGeom>
          <a:noFill/>
          <a:ln w="9525">
            <a:noFill/>
            <a:miter lim="800000"/>
            <a:headEnd/>
            <a:tailEnd/>
          </a:ln>
        </p:spPr>
        <p:txBody>
          <a:bodyPr wrap="square">
            <a:spAutoFit/>
          </a:bodyPr>
          <a:lstStyle/>
          <a:p>
            <a:pPr algn="ctr"/>
            <a:r>
              <a:rPr lang="ru-RU" sz="2800" b="1" dirty="0">
                <a:solidFill>
                  <a:srgbClr val="06436B"/>
                </a:solidFill>
                <a:latin typeface="Candara" pitchFamily="34" charset="0"/>
              </a:rPr>
              <a:t/>
            </a:r>
            <a:br>
              <a:rPr lang="ru-RU" sz="2800" b="1" dirty="0">
                <a:solidFill>
                  <a:srgbClr val="06436B"/>
                </a:solidFill>
                <a:latin typeface="Candara" pitchFamily="34" charset="0"/>
              </a:rPr>
            </a:br>
            <a:r>
              <a:rPr lang="ru-RU" sz="3600" b="1" dirty="0" smtClean="0">
                <a:solidFill>
                  <a:srgbClr val="06436B"/>
                </a:solidFill>
                <a:latin typeface="Times New Roman" panose="02020603050405020304" pitchFamily="18" charset="0"/>
                <a:cs typeface="Times New Roman" panose="02020603050405020304" pitchFamily="18" charset="0"/>
              </a:rPr>
              <a:t>Критерий </a:t>
            </a:r>
            <a:r>
              <a:rPr lang="ru-RU" sz="3600" b="1" dirty="0">
                <a:solidFill>
                  <a:srgbClr val="06436B"/>
                </a:solidFill>
                <a:latin typeface="Times New Roman" panose="02020603050405020304" pitchFamily="18" charset="0"/>
                <a:cs typeface="Times New Roman" panose="02020603050405020304" pitchFamily="18" charset="0"/>
              </a:rPr>
              <a:t>№ 5 «Грамотность</a:t>
            </a:r>
            <a:r>
              <a:rPr lang="ru-RU" sz="3600" b="1" dirty="0" smtClean="0">
                <a:solidFill>
                  <a:srgbClr val="06436B"/>
                </a:solidFill>
                <a:latin typeface="Times New Roman" panose="02020603050405020304" pitchFamily="18" charset="0"/>
                <a:cs typeface="Times New Roman" panose="02020603050405020304" pitchFamily="18" charset="0"/>
              </a:rPr>
              <a:t>»</a:t>
            </a:r>
            <a:endParaRPr lang="ru-RU" sz="3600" b="1" dirty="0">
              <a:solidFill>
                <a:srgbClr val="06436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96296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828600" y="620696"/>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323528" y="620696"/>
            <a:ext cx="8640960" cy="5040560"/>
          </a:xfrm>
        </p:spPr>
        <p:txBody>
          <a:bodyPr/>
          <a:lstStyle/>
          <a:p>
            <a:r>
              <a:rPr lang="ru-RU" sz="2400" b="1" dirty="0" smtClean="0">
                <a:solidFill>
                  <a:srgbClr val="3B3B3B"/>
                </a:solidFill>
                <a:latin typeface="Times New Roman" panose="02020603050405020304" pitchFamily="18" charset="0"/>
                <a:cs typeface="Times New Roman" panose="02020603050405020304" pitchFamily="18" charset="0"/>
              </a:rPr>
              <a:t>Дата проведения – </a:t>
            </a:r>
            <a:r>
              <a:rPr lang="ru-RU" sz="2400" b="1" dirty="0" smtClean="0">
                <a:solidFill>
                  <a:srgbClr val="FF0000"/>
                </a:solidFill>
                <a:latin typeface="Times New Roman" panose="02020603050405020304" pitchFamily="18" charset="0"/>
                <a:cs typeface="Times New Roman" panose="02020603050405020304" pitchFamily="18" charset="0"/>
              </a:rPr>
              <a:t>5 </a:t>
            </a:r>
            <a:r>
              <a:rPr lang="ru-RU" sz="2400" b="1" dirty="0">
                <a:solidFill>
                  <a:srgbClr val="FF0000"/>
                </a:solidFill>
                <a:latin typeface="Times New Roman" panose="02020603050405020304" pitchFamily="18" charset="0"/>
                <a:cs typeface="Times New Roman" panose="02020603050405020304" pitchFamily="18" charset="0"/>
              </a:rPr>
              <a:t>декабря </a:t>
            </a:r>
            <a:r>
              <a:rPr lang="ru-RU" sz="2400" b="1" dirty="0" smtClean="0">
                <a:solidFill>
                  <a:srgbClr val="FF0000"/>
                </a:solidFill>
                <a:latin typeface="Times New Roman" panose="02020603050405020304" pitchFamily="18" charset="0"/>
                <a:cs typeface="Times New Roman" panose="02020603050405020304" pitchFamily="18" charset="0"/>
              </a:rPr>
              <a:t>2018г. </a:t>
            </a:r>
            <a:r>
              <a:rPr lang="ru-RU" sz="2400" b="1" dirty="0" smtClean="0">
                <a:solidFill>
                  <a:srgbClr val="3B3B3B"/>
                </a:solidFill>
                <a:latin typeface="Times New Roman" panose="02020603050405020304" pitchFamily="18" charset="0"/>
                <a:cs typeface="Times New Roman" panose="02020603050405020304" pitchFamily="18" charset="0"/>
              </a:rPr>
              <a:t>(основной день). </a:t>
            </a:r>
            <a:endParaRPr lang="ru-RU" sz="2400" b="1" dirty="0">
              <a:solidFill>
                <a:srgbClr val="3B3B3B"/>
              </a:solidFill>
              <a:latin typeface="Times New Roman" panose="02020603050405020304" pitchFamily="18" charset="0"/>
              <a:cs typeface="Times New Roman" panose="02020603050405020304" pitchFamily="18" charset="0"/>
            </a:endParaRPr>
          </a:p>
          <a:p>
            <a:pPr algn="just"/>
            <a:r>
              <a:rPr lang="ru-RU" sz="2400" b="1" dirty="0" smtClean="0">
                <a:solidFill>
                  <a:srgbClr val="3B3B3B"/>
                </a:solidFill>
                <a:latin typeface="Times New Roman" panose="02020603050405020304" pitchFamily="18" charset="0"/>
                <a:cs typeface="Times New Roman" panose="02020603050405020304" pitchFamily="18" charset="0"/>
              </a:rPr>
              <a:t>   </a:t>
            </a:r>
            <a:r>
              <a:rPr lang="ru-RU" sz="2400" dirty="0" smtClean="0">
                <a:solidFill>
                  <a:srgbClr val="3B3B3B"/>
                </a:solidFill>
                <a:latin typeface="Times New Roman" panose="02020603050405020304" pitchFamily="18" charset="0"/>
                <a:cs typeface="Times New Roman" panose="02020603050405020304" pitchFamily="18" charset="0"/>
              </a:rPr>
              <a:t>06.02.2019 и  08.05.2019 выпускникам </a:t>
            </a:r>
            <a:r>
              <a:rPr lang="ru-RU" sz="2400" dirty="0">
                <a:solidFill>
                  <a:srgbClr val="3B3B3B"/>
                </a:solidFill>
                <a:latin typeface="Times New Roman" panose="02020603050405020304" pitchFamily="18" charset="0"/>
                <a:cs typeface="Times New Roman" panose="02020603050405020304" pitchFamily="18" charset="0"/>
              </a:rPr>
              <a:t>предоставляется возможность пересдачи  (в </a:t>
            </a:r>
            <a:r>
              <a:rPr lang="ru-RU" sz="2400" dirty="0" smtClean="0">
                <a:solidFill>
                  <a:srgbClr val="3B3B3B"/>
                </a:solidFill>
                <a:latin typeface="Times New Roman" panose="02020603050405020304" pitchFamily="18" charset="0"/>
                <a:cs typeface="Times New Roman" panose="02020603050405020304" pitchFamily="18" charset="0"/>
              </a:rPr>
              <a:t>том числе </a:t>
            </a:r>
            <a:r>
              <a:rPr lang="ru-RU" sz="2400" dirty="0">
                <a:solidFill>
                  <a:srgbClr val="3B3B3B"/>
                </a:solidFill>
                <a:latin typeface="Times New Roman" panose="02020603050405020304" pitchFamily="18" charset="0"/>
                <a:cs typeface="Times New Roman" panose="02020603050405020304" pitchFamily="18" charset="0"/>
              </a:rPr>
              <a:t>для пропустивших итоговое сочинение </a:t>
            </a:r>
            <a:r>
              <a:rPr lang="ru-RU" sz="2400" dirty="0" smtClean="0">
                <a:solidFill>
                  <a:srgbClr val="3B3B3B"/>
                </a:solidFill>
                <a:latin typeface="Times New Roman" panose="02020603050405020304" pitchFamily="18" charset="0"/>
                <a:cs typeface="Times New Roman" panose="02020603050405020304" pitchFamily="18" charset="0"/>
              </a:rPr>
              <a:t>по </a:t>
            </a:r>
            <a:r>
              <a:rPr lang="ru-RU" sz="2400" dirty="0">
                <a:solidFill>
                  <a:srgbClr val="3B3B3B"/>
                </a:solidFill>
                <a:latin typeface="Times New Roman" panose="02020603050405020304" pitchFamily="18" charset="0"/>
                <a:cs typeface="Times New Roman" panose="02020603050405020304" pitchFamily="18" charset="0"/>
              </a:rPr>
              <a:t>уважительной причине).</a:t>
            </a:r>
          </a:p>
          <a:p>
            <a:pPr algn="l"/>
            <a:r>
              <a:rPr lang="ru-RU" sz="2400" b="1" dirty="0" smtClean="0">
                <a:solidFill>
                  <a:srgbClr val="3B3B3B"/>
                </a:solidFill>
                <a:latin typeface="Times New Roman" panose="02020603050405020304" pitchFamily="18" charset="0"/>
                <a:cs typeface="Times New Roman" panose="02020603050405020304" pitchFamily="18" charset="0"/>
              </a:rPr>
              <a:t>       Время </a:t>
            </a:r>
            <a:r>
              <a:rPr lang="ru-RU" sz="2400" b="1" dirty="0">
                <a:solidFill>
                  <a:srgbClr val="3B3B3B"/>
                </a:solidFill>
                <a:latin typeface="Times New Roman" panose="02020603050405020304" pitchFamily="18" charset="0"/>
                <a:cs typeface="Times New Roman" panose="02020603050405020304" pitchFamily="18" charset="0"/>
              </a:rPr>
              <a:t>написания – </a:t>
            </a:r>
            <a:r>
              <a:rPr lang="ru-RU" sz="2400" b="1" dirty="0">
                <a:solidFill>
                  <a:srgbClr val="FF0000"/>
                </a:solidFill>
                <a:latin typeface="Times New Roman" panose="02020603050405020304" pitchFamily="18" charset="0"/>
                <a:cs typeface="Times New Roman" panose="02020603050405020304" pitchFamily="18" charset="0"/>
              </a:rPr>
              <a:t>3 часа 55 минут</a:t>
            </a:r>
            <a:r>
              <a:rPr lang="ru-RU" sz="2400" dirty="0">
                <a:solidFill>
                  <a:srgbClr val="FF0000"/>
                </a:solidFill>
                <a:latin typeface="Times New Roman" panose="02020603050405020304" pitchFamily="18" charset="0"/>
                <a:cs typeface="Times New Roman" panose="02020603050405020304" pitchFamily="18" charset="0"/>
              </a:rPr>
              <a:t>. </a:t>
            </a:r>
          </a:p>
          <a:p>
            <a:pPr algn="just"/>
            <a:r>
              <a:rPr lang="ru-RU" sz="2400" dirty="0" smtClean="0">
                <a:solidFill>
                  <a:srgbClr val="3B3B3B"/>
                </a:solidFill>
                <a:latin typeface="Times New Roman" panose="02020603050405020304" pitchFamily="18" charset="0"/>
                <a:cs typeface="Times New Roman" panose="02020603050405020304" pitchFamily="18" charset="0"/>
              </a:rPr>
              <a:t>       Экзаменационный </a:t>
            </a:r>
            <a:r>
              <a:rPr lang="ru-RU" sz="2400" dirty="0">
                <a:solidFill>
                  <a:srgbClr val="3B3B3B"/>
                </a:solidFill>
                <a:latin typeface="Times New Roman" panose="02020603050405020304" pitchFamily="18" charset="0"/>
                <a:cs typeface="Times New Roman" panose="02020603050405020304" pitchFamily="18" charset="0"/>
              </a:rPr>
              <a:t>комплект включает </a:t>
            </a:r>
            <a:r>
              <a:rPr lang="ru-RU" sz="2400" b="1" dirty="0">
                <a:solidFill>
                  <a:srgbClr val="FF0000"/>
                </a:solidFill>
                <a:latin typeface="Times New Roman" panose="02020603050405020304" pitchFamily="18" charset="0"/>
                <a:cs typeface="Times New Roman" panose="02020603050405020304" pitchFamily="18" charset="0"/>
              </a:rPr>
              <a:t>5</a:t>
            </a:r>
            <a:r>
              <a:rPr lang="ru-RU" sz="2400" dirty="0">
                <a:solidFill>
                  <a:srgbClr val="3B3B3B"/>
                </a:solidFill>
                <a:latin typeface="Times New Roman" panose="02020603050405020304" pitchFamily="18" charset="0"/>
                <a:cs typeface="Times New Roman" panose="02020603050405020304" pitchFamily="18" charset="0"/>
              </a:rPr>
              <a:t> </a:t>
            </a:r>
            <a:r>
              <a:rPr lang="ru-RU" sz="2400" b="1" dirty="0">
                <a:solidFill>
                  <a:srgbClr val="3B3B3B"/>
                </a:solidFill>
                <a:latin typeface="Times New Roman" panose="02020603050405020304" pitchFamily="18" charset="0"/>
                <a:cs typeface="Times New Roman" panose="02020603050405020304" pitchFamily="18" charset="0"/>
              </a:rPr>
              <a:t>тем сочинений </a:t>
            </a:r>
            <a:r>
              <a:rPr lang="ru-RU" sz="2400" dirty="0">
                <a:solidFill>
                  <a:srgbClr val="3B3B3B"/>
                </a:solidFill>
                <a:latin typeface="Times New Roman" panose="02020603050405020304" pitchFamily="18" charset="0"/>
                <a:cs typeface="Times New Roman" panose="02020603050405020304" pitchFamily="18" charset="0"/>
              </a:rPr>
              <a:t>из закрытого перечня (по одной теме от </a:t>
            </a:r>
            <a:r>
              <a:rPr lang="ru-RU" sz="2400" dirty="0" smtClean="0">
                <a:solidFill>
                  <a:srgbClr val="3B3B3B"/>
                </a:solidFill>
                <a:latin typeface="Times New Roman" panose="02020603050405020304" pitchFamily="18" charset="0"/>
                <a:cs typeface="Times New Roman" panose="02020603050405020304" pitchFamily="18" charset="0"/>
              </a:rPr>
              <a:t>каждого </a:t>
            </a:r>
            <a:r>
              <a:rPr lang="ru-RU" sz="2400" dirty="0">
                <a:solidFill>
                  <a:srgbClr val="3B3B3B"/>
                </a:solidFill>
                <a:latin typeface="Times New Roman" panose="02020603050405020304" pitchFamily="18" charset="0"/>
                <a:cs typeface="Times New Roman" panose="02020603050405020304" pitchFamily="18" charset="0"/>
              </a:rPr>
              <a:t>тематического направления).</a:t>
            </a:r>
          </a:p>
          <a:p>
            <a:pPr algn="just"/>
            <a:r>
              <a:rPr lang="ru-RU" sz="2400" dirty="0" smtClean="0">
                <a:solidFill>
                  <a:srgbClr val="3B3B3B"/>
                </a:solidFill>
                <a:latin typeface="Times New Roman" panose="02020603050405020304" pitchFamily="18" charset="0"/>
                <a:cs typeface="Times New Roman" panose="02020603050405020304" pitchFamily="18" charset="0"/>
              </a:rPr>
              <a:t>      Темы </a:t>
            </a:r>
            <a:r>
              <a:rPr lang="ru-RU" sz="2400" dirty="0">
                <a:solidFill>
                  <a:srgbClr val="3B3B3B"/>
                </a:solidFill>
                <a:latin typeface="Times New Roman" panose="02020603050405020304" pitchFamily="18" charset="0"/>
                <a:cs typeface="Times New Roman" panose="02020603050405020304" pitchFamily="18" charset="0"/>
              </a:rPr>
              <a:t>сочинений станут известны выпускникам за </a:t>
            </a:r>
            <a:r>
              <a:rPr lang="ru-RU" sz="2400" b="1" dirty="0" smtClean="0">
                <a:solidFill>
                  <a:srgbClr val="FF0000"/>
                </a:solidFill>
                <a:latin typeface="Times New Roman" panose="02020603050405020304" pitchFamily="18" charset="0"/>
                <a:cs typeface="Times New Roman" panose="02020603050405020304" pitchFamily="18" charset="0"/>
              </a:rPr>
              <a:t>15 </a:t>
            </a:r>
            <a:r>
              <a:rPr lang="ru-RU" sz="2400" b="1" dirty="0">
                <a:solidFill>
                  <a:srgbClr val="FF0000"/>
                </a:solidFill>
                <a:latin typeface="Times New Roman" panose="02020603050405020304" pitchFamily="18" charset="0"/>
                <a:cs typeface="Times New Roman" panose="02020603050405020304" pitchFamily="18" charset="0"/>
              </a:rPr>
              <a:t>минут</a:t>
            </a:r>
            <a:r>
              <a:rPr lang="ru-RU" sz="2400" b="1" dirty="0">
                <a:solidFill>
                  <a:srgbClr val="3B3B3B"/>
                </a:solidFill>
                <a:latin typeface="Times New Roman" panose="02020603050405020304" pitchFamily="18" charset="0"/>
                <a:cs typeface="Times New Roman" panose="02020603050405020304" pitchFamily="18" charset="0"/>
              </a:rPr>
              <a:t> </a:t>
            </a:r>
            <a:r>
              <a:rPr lang="ru-RU" sz="2400" dirty="0">
                <a:solidFill>
                  <a:srgbClr val="3B3B3B"/>
                </a:solidFill>
                <a:latin typeface="Times New Roman" panose="02020603050405020304" pitchFamily="18" charset="0"/>
                <a:cs typeface="Times New Roman" panose="02020603050405020304" pitchFamily="18" charset="0"/>
              </a:rPr>
              <a:t>до начала экзамена. В это же время темы будут опубликованы на открытых информационных ресурсах (ege.edu.ru, fipi.ru). </a:t>
            </a:r>
          </a:p>
          <a:p>
            <a:pPr algn="just"/>
            <a:r>
              <a:rPr lang="ru-RU" sz="2400" dirty="0" smtClean="0">
                <a:solidFill>
                  <a:srgbClr val="3B3B3B"/>
                </a:solidFill>
                <a:latin typeface="Times New Roman" panose="02020603050405020304" pitchFamily="18" charset="0"/>
                <a:cs typeface="Times New Roman" panose="02020603050405020304" pitchFamily="18" charset="0"/>
              </a:rPr>
              <a:t>       Результатом </a:t>
            </a:r>
            <a:r>
              <a:rPr lang="ru-RU" sz="2400" dirty="0">
                <a:solidFill>
                  <a:srgbClr val="3B3B3B"/>
                </a:solidFill>
                <a:latin typeface="Times New Roman" panose="02020603050405020304" pitchFamily="18" charset="0"/>
                <a:cs typeface="Times New Roman" panose="02020603050405020304" pitchFamily="18" charset="0"/>
              </a:rPr>
              <a:t>итогового </a:t>
            </a:r>
            <a:r>
              <a:rPr lang="ru-RU" sz="2400" dirty="0" smtClean="0">
                <a:solidFill>
                  <a:srgbClr val="3B3B3B"/>
                </a:solidFill>
                <a:latin typeface="Times New Roman" panose="02020603050405020304" pitchFamily="18" charset="0"/>
                <a:cs typeface="Times New Roman" panose="02020603050405020304" pitchFamily="18" charset="0"/>
              </a:rPr>
              <a:t>сочинения </a:t>
            </a:r>
            <a:r>
              <a:rPr lang="ru-RU" sz="2400" dirty="0">
                <a:solidFill>
                  <a:srgbClr val="3B3B3B"/>
                </a:solidFill>
                <a:latin typeface="Times New Roman" panose="02020603050405020304" pitchFamily="18" charset="0"/>
                <a:cs typeface="Times New Roman" panose="02020603050405020304" pitchFamily="18" charset="0"/>
              </a:rPr>
              <a:t>будет «зачет» или «незачет», однако к сдаче единого государственного экзамена и государственного выпускного экзамена допустят только выпускников, получивших «зачет».</a:t>
            </a:r>
          </a:p>
          <a:p>
            <a:pPr algn="l"/>
            <a:r>
              <a:rPr lang="ru-RU" sz="2400" dirty="0" smtClean="0">
                <a:solidFill>
                  <a:srgbClr val="3B3B3B"/>
                </a:solidFill>
                <a:latin typeface="Times New Roman" panose="02020603050405020304" pitchFamily="18" charset="0"/>
                <a:cs typeface="Times New Roman" panose="02020603050405020304" pitchFamily="18" charset="0"/>
              </a:rPr>
              <a:t>     </a:t>
            </a:r>
            <a:endParaRPr lang="ru-RU" sz="2400" b="0" i="0" dirty="0">
              <a:solidFill>
                <a:srgbClr val="3B3B3B"/>
              </a:solidFill>
              <a:effectLst/>
              <a:latin typeface="Times New Roman" panose="02020603050405020304" pitchFamily="18" charset="0"/>
              <a:cs typeface="Times New Roman" panose="02020603050405020304" pitchFamily="18" charset="0"/>
            </a:endParaRPr>
          </a:p>
        </p:txBody>
      </p:sp>
      <p:sp>
        <p:nvSpPr>
          <p:cNvPr id="32773" name="Прямоугольник 4"/>
          <p:cNvSpPr>
            <a:spLocks noChangeArrowheads="1"/>
          </p:cNvSpPr>
          <p:nvPr/>
        </p:nvSpPr>
        <p:spPr bwMode="auto">
          <a:xfrm>
            <a:off x="1714215" y="167015"/>
            <a:ext cx="5643562" cy="461665"/>
          </a:xfrm>
          <a:prstGeom prst="rect">
            <a:avLst/>
          </a:prstGeom>
          <a:noFill/>
          <a:ln w="9525">
            <a:noFill/>
            <a:miter lim="800000"/>
            <a:headEnd/>
            <a:tailEnd/>
          </a:ln>
        </p:spPr>
        <p:txBody>
          <a:bodyPr>
            <a:spAutoFit/>
          </a:bodyPr>
          <a:lstStyle/>
          <a:p>
            <a:pPr algn="ctr"/>
            <a:r>
              <a:rPr lang="ru-RU" sz="2400" b="1" dirty="0" smtClean="0">
                <a:solidFill>
                  <a:srgbClr val="002060"/>
                </a:solidFill>
              </a:rPr>
              <a:t>ОБЩАЯ </a:t>
            </a:r>
            <a:r>
              <a:rPr lang="ru-RU" sz="2400" b="1" dirty="0">
                <a:solidFill>
                  <a:srgbClr val="002060"/>
                </a:solidFill>
              </a:rPr>
              <a:t>ИНФОРМАЦИЯ:</a:t>
            </a:r>
            <a:endParaRPr lang="ru-RU" sz="2400" dirty="0">
              <a:solidFill>
                <a:srgbClr val="002060"/>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5" name="Rectangle 3"/>
          <p:cNvSpPr>
            <a:spLocks noGrp="1" noChangeArrowheads="1"/>
          </p:cNvSpPr>
          <p:nvPr>
            <p:ph type="subTitle" idx="1"/>
          </p:nvPr>
        </p:nvSpPr>
        <p:spPr>
          <a:xfrm>
            <a:off x="0" y="1071563"/>
            <a:ext cx="7804150" cy="857250"/>
          </a:xfrm>
        </p:spPr>
        <p:txBody>
          <a:bodyPr/>
          <a:lstStyle/>
          <a:p>
            <a:pPr marL="274320" indent="-274320" eaLnBrk="1" fontAlgn="auto" hangingPunct="1">
              <a:spcAft>
                <a:spcPts val="0"/>
              </a:spcAft>
              <a:buClr>
                <a:srgbClr val="31B6FD"/>
              </a:buClr>
              <a:buSzPct val="100000"/>
              <a:defRPr/>
            </a:pPr>
            <a:endParaRPr lang="ru-RU" sz="2000" b="1" kern="1200" dirty="0" smtClean="0">
              <a:solidFill>
                <a:srgbClr val="C00000"/>
              </a:solidFill>
              <a:latin typeface="Candara"/>
            </a:endParaRPr>
          </a:p>
        </p:txBody>
      </p:sp>
      <p:sp>
        <p:nvSpPr>
          <p:cNvPr id="32773" name="Прямоугольник 4"/>
          <p:cNvSpPr>
            <a:spLocks noChangeArrowheads="1"/>
          </p:cNvSpPr>
          <p:nvPr/>
        </p:nvSpPr>
        <p:spPr bwMode="auto">
          <a:xfrm>
            <a:off x="1500188" y="0"/>
            <a:ext cx="5643562" cy="954107"/>
          </a:xfrm>
          <a:prstGeom prst="rect">
            <a:avLst/>
          </a:prstGeom>
          <a:noFill/>
          <a:ln w="9525">
            <a:noFill/>
            <a:miter lim="800000"/>
            <a:headEnd/>
            <a:tailEnd/>
          </a:ln>
        </p:spPr>
        <p:txBody>
          <a:bodyPr>
            <a:spAutoFit/>
          </a:bodyPr>
          <a:lstStyle/>
          <a:p>
            <a:pPr algn="ctr"/>
            <a:r>
              <a:rPr lang="ru-RU" sz="2800" dirty="0">
                <a:solidFill>
                  <a:srgbClr val="06436B"/>
                </a:solidFill>
                <a:latin typeface="Candara" pitchFamily="34" charset="0"/>
              </a:rPr>
              <a:t/>
            </a:r>
            <a:br>
              <a:rPr lang="ru-RU" sz="2800" dirty="0">
                <a:solidFill>
                  <a:srgbClr val="06436B"/>
                </a:solidFill>
                <a:latin typeface="Candara" pitchFamily="34" charset="0"/>
              </a:rPr>
            </a:br>
            <a:endParaRPr lang="ru-RU" sz="2800" dirty="0"/>
          </a:p>
        </p:txBody>
      </p:sp>
      <p:sp>
        <p:nvSpPr>
          <p:cNvPr id="2" name="Прямоугольник 1"/>
          <p:cNvSpPr/>
          <p:nvPr/>
        </p:nvSpPr>
        <p:spPr>
          <a:xfrm>
            <a:off x="482947" y="954107"/>
            <a:ext cx="8178105" cy="5484578"/>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      </a:t>
            </a:r>
            <a:r>
              <a:rPr lang="ru-RU" sz="2400" dirty="0" smtClean="0">
                <a:solidFill>
                  <a:prstClr val="black"/>
                </a:solidFill>
                <a:latin typeface="Times New Roman" pitchFamily="18" charset="0"/>
                <a:cs typeface="Times New Roman" pitchFamily="18" charset="0"/>
              </a:rPr>
              <a:t>Выберите </a:t>
            </a:r>
            <a:r>
              <a:rPr lang="ru-RU" sz="2400" dirty="0">
                <a:solidFill>
                  <a:prstClr val="black"/>
                </a:solidFill>
                <a:latin typeface="Times New Roman" pitchFamily="18" charset="0"/>
                <a:cs typeface="Times New Roman" pitchFamily="18" charset="0"/>
              </a:rPr>
              <a:t>только </a:t>
            </a:r>
            <a:r>
              <a:rPr lang="ru-RU" sz="2400" b="1" dirty="0">
                <a:solidFill>
                  <a:srgbClr val="FF0000"/>
                </a:solidFill>
                <a:latin typeface="Times New Roman" pitchFamily="18" charset="0"/>
                <a:cs typeface="Times New Roman" pitchFamily="18" charset="0"/>
              </a:rPr>
              <a:t>ОДНУ</a:t>
            </a:r>
            <a:r>
              <a:rPr lang="ru-RU" sz="2400" dirty="0">
                <a:solidFill>
                  <a:prstClr val="black"/>
                </a:solidFill>
                <a:latin typeface="Times New Roman" pitchFamily="18" charset="0"/>
                <a:cs typeface="Times New Roman" pitchFamily="18" charset="0"/>
              </a:rPr>
              <a:t> из предложенных ниже тем сочинений, а затем напишите сочинение на эту тему (рекомендуемый объём </a:t>
            </a:r>
            <a:r>
              <a:rPr lang="ru-RU" sz="2400" b="1" dirty="0">
                <a:solidFill>
                  <a:prstClr val="black"/>
                </a:solidFill>
                <a:latin typeface="Times New Roman" pitchFamily="18" charset="0"/>
                <a:cs typeface="Times New Roman" pitchFamily="18" charset="0"/>
              </a:rPr>
              <a:t>не менее 350 </a:t>
            </a:r>
            <a:r>
              <a:rPr lang="ru-RU" sz="2400" b="1" dirty="0" smtClean="0">
                <a:solidFill>
                  <a:prstClr val="black"/>
                </a:solidFill>
                <a:latin typeface="Times New Roman" pitchFamily="18" charset="0"/>
                <a:cs typeface="Times New Roman" pitchFamily="18" charset="0"/>
              </a:rPr>
              <a:t>слов)</a:t>
            </a:r>
            <a:r>
              <a:rPr lang="ru-RU" sz="2400" dirty="0" smtClean="0">
                <a:solidFill>
                  <a:prstClr val="black"/>
                </a:solidFill>
                <a:latin typeface="Times New Roman" pitchFamily="18" charset="0"/>
                <a:cs typeface="Times New Roman" pitchFamily="18" charset="0"/>
              </a:rPr>
              <a:t>.</a:t>
            </a:r>
            <a:endParaRPr lang="ru-RU" sz="2400" dirty="0">
              <a:solidFill>
                <a:prstClr val="black"/>
              </a:solidFill>
              <a:latin typeface="Times New Roman" pitchFamily="18" charset="0"/>
              <a:cs typeface="Times New Roman" pitchFamily="18" charset="0"/>
            </a:endParaRPr>
          </a:p>
          <a:p>
            <a:pPr lvl="0" indent="444500" algn="just" fontAlgn="auto">
              <a:spcBef>
                <a:spcPct val="20000"/>
              </a:spcBef>
              <a:spcAft>
                <a:spcPts val="0"/>
              </a:spcAft>
            </a:pPr>
            <a:r>
              <a:rPr lang="ru-RU" sz="2400" dirty="0" smtClean="0">
                <a:latin typeface="Times New Roman" panose="02020603050405020304" pitchFamily="18" charset="0"/>
                <a:cs typeface="Times New Roman" panose="02020603050405020304" pitchFamily="18" charset="0"/>
              </a:rPr>
              <a:t> </a:t>
            </a:r>
            <a:r>
              <a:rPr lang="ru-RU" sz="2400" dirty="0">
                <a:solidFill>
                  <a:prstClr val="black"/>
                </a:solidFill>
                <a:latin typeface="Times New Roman" pitchFamily="18" charset="0"/>
                <a:cs typeface="Times New Roman" pitchFamily="18" charset="0"/>
              </a:rPr>
              <a:t>Сформулируйте свою точку зрения и аргументируйте свою позицию, выстраивая рассуждение в рамках заявленной темы на основе не менее одного произведения отечественной или мировой литературы по Вашему выбору (количество привлеченных произведений не так важно, как глубина раскрытия темы с опорой на литературный материал).</a:t>
            </a:r>
          </a:p>
          <a:p>
            <a:pPr lvl="0" indent="444500" algn="just" fontAlgn="auto">
              <a:spcBef>
                <a:spcPct val="20000"/>
              </a:spcBef>
              <a:spcAft>
                <a:spcPts val="0"/>
              </a:spcAft>
            </a:pPr>
            <a:r>
              <a:rPr lang="ru-RU" sz="2400" dirty="0">
                <a:solidFill>
                  <a:prstClr val="black"/>
                </a:solidFill>
                <a:latin typeface="Times New Roman" pitchFamily="18" charset="0"/>
                <a:cs typeface="Times New Roman" pitchFamily="18" charset="0"/>
              </a:rPr>
              <a:t>Продумайте композицию сочинения. Обращайте внимание на речевое оформление и соблюдение норм грамотности.</a:t>
            </a:r>
          </a:p>
          <a:p>
            <a:pPr lvl="0" indent="444500" algn="just" fontAlgn="auto">
              <a:spcBef>
                <a:spcPct val="20000"/>
              </a:spcBef>
              <a:spcAft>
                <a:spcPts val="0"/>
              </a:spcAft>
            </a:pPr>
            <a:r>
              <a:rPr lang="ru-RU" sz="2400" dirty="0">
                <a:solidFill>
                  <a:prstClr val="black"/>
                </a:solidFill>
                <a:latin typeface="Times New Roman" pitchFamily="18" charset="0"/>
                <a:cs typeface="Times New Roman" pitchFamily="18" charset="0"/>
              </a:rPr>
              <a:t>Сочинение пишите чётко и разборчиво</a:t>
            </a:r>
            <a:r>
              <a:rPr lang="ru-RU" sz="2400" dirty="0" smtClean="0">
                <a:solidFill>
                  <a:prstClr val="black"/>
                </a:solidFill>
                <a:latin typeface="Times New Roman" pitchFamily="18" charset="0"/>
                <a:cs typeface="Times New Roman" pitchFamily="18" charset="0"/>
              </a:rPr>
              <a:t>.</a:t>
            </a:r>
            <a:endParaRPr lang="ru-RU" sz="2400" dirty="0">
              <a:solidFill>
                <a:prstClr val="black"/>
              </a:solidFill>
              <a:latin typeface="Times New Roman" pitchFamily="18" charset="0"/>
              <a:cs typeface="Times New Roman" pitchFamily="18" charset="0"/>
            </a:endParaRPr>
          </a:p>
        </p:txBody>
      </p:sp>
      <p:sp>
        <p:nvSpPr>
          <p:cNvPr id="4" name="Прямоугольник 3"/>
          <p:cNvSpPr/>
          <p:nvPr/>
        </p:nvSpPr>
        <p:spPr>
          <a:xfrm>
            <a:off x="2288703" y="213302"/>
            <a:ext cx="4855047" cy="584775"/>
          </a:xfrm>
          <a:prstGeom prst="rect">
            <a:avLst/>
          </a:prstGeom>
        </p:spPr>
        <p:txBody>
          <a:bodyPr wrap="none">
            <a:spAutoFit/>
          </a:bodyPr>
          <a:lstStyle/>
          <a:p>
            <a:r>
              <a:rPr lang="ru-RU" sz="3200" b="1" dirty="0">
                <a:solidFill>
                  <a:srgbClr val="C00000"/>
                </a:solidFill>
                <a:latin typeface="Times New Roman" pitchFamily="18" charset="0"/>
                <a:cs typeface="Times New Roman" pitchFamily="18" charset="0"/>
              </a:rPr>
              <a:t>Формулировка </a:t>
            </a:r>
            <a:r>
              <a:rPr lang="ru-RU" sz="3200" b="1" dirty="0" smtClean="0">
                <a:solidFill>
                  <a:srgbClr val="C00000"/>
                </a:solidFill>
                <a:latin typeface="Times New Roman" pitchFamily="18" charset="0"/>
                <a:cs typeface="Times New Roman" pitchFamily="18" charset="0"/>
              </a:rPr>
              <a:t>задания </a:t>
            </a:r>
            <a:endParaRPr lang="ru-RU" sz="3200" dirty="0"/>
          </a:p>
        </p:txBody>
      </p:sp>
    </p:spTree>
    <p:extLst>
      <p:ext uri="{BB962C8B-B14F-4D97-AF65-F5344CB8AC3E}">
        <p14:creationId xmlns:p14="http://schemas.microsoft.com/office/powerpoint/2010/main" val="333615358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649796" y="548680"/>
            <a:ext cx="7772400" cy="214312"/>
          </a:xfrm>
        </p:spPr>
        <p:txBody>
          <a:bodyPr/>
          <a:lstStyle/>
          <a:p>
            <a:pPr lvl="0" eaLnBrk="1" hangingPunct="1"/>
            <a:r>
              <a:rPr lang="ru-RU" sz="2800" b="1" kern="1200" dirty="0">
                <a:solidFill>
                  <a:srgbClr val="C00000"/>
                </a:solidFill>
                <a:latin typeface="Times New Roman" pitchFamily="18" charset="0"/>
                <a:ea typeface="+mn-ea"/>
                <a:cs typeface="Times New Roman" pitchFamily="18" charset="0"/>
              </a:rPr>
              <a:t>Требования к работе </a:t>
            </a:r>
            <a:endParaRPr lang="ru-RU" sz="2800" kern="1200" dirty="0">
              <a:solidFill>
                <a:srgbClr val="000000"/>
              </a:solidFill>
              <a:latin typeface="Arial" pitchFamily="34" charset="0"/>
              <a:ea typeface="+mn-ea"/>
              <a:cs typeface="+mn-cs"/>
            </a:endParaRPr>
          </a:p>
        </p:txBody>
      </p:sp>
      <p:sp>
        <p:nvSpPr>
          <p:cNvPr id="105475" name="Rectangle 3"/>
          <p:cNvSpPr>
            <a:spLocks noGrp="1" noChangeArrowheads="1"/>
          </p:cNvSpPr>
          <p:nvPr>
            <p:ph type="subTitle" idx="1"/>
          </p:nvPr>
        </p:nvSpPr>
        <p:spPr>
          <a:xfrm>
            <a:off x="594674" y="1052736"/>
            <a:ext cx="7882644" cy="5256584"/>
          </a:xfrm>
        </p:spPr>
        <p:txBody>
          <a:bodyPr/>
          <a:lstStyle/>
          <a:p>
            <a:pPr marL="274320" indent="-274320" algn="just" eaLnBrk="1" fontAlgn="auto" hangingPunct="1">
              <a:spcAft>
                <a:spcPts val="0"/>
              </a:spcAft>
              <a:buClr>
                <a:srgbClr val="31B6FD"/>
              </a:buClr>
              <a:buSzPct val="100000"/>
              <a:defRPr/>
            </a:pPr>
            <a:r>
              <a:rPr lang="ru-RU" sz="2000" kern="1200" dirty="0" smtClean="0">
                <a:solidFill>
                  <a:srgbClr val="000000"/>
                </a:solidFill>
                <a:latin typeface="Times New Roman" panose="02020603050405020304" pitchFamily="18" charset="0"/>
                <a:cs typeface="Times New Roman" panose="02020603050405020304" pitchFamily="18" charset="0"/>
              </a:rPr>
              <a:t>           Итоговое </a:t>
            </a:r>
            <a:r>
              <a:rPr lang="ru-RU" sz="2000" kern="1200" dirty="0">
                <a:solidFill>
                  <a:srgbClr val="000000"/>
                </a:solidFill>
                <a:latin typeface="Times New Roman" panose="02020603050405020304" pitchFamily="18" charset="0"/>
                <a:cs typeface="Times New Roman" panose="02020603050405020304" pitchFamily="18" charset="0"/>
              </a:rPr>
              <a:t>сочинение выполняется самостоятельно. </a:t>
            </a:r>
            <a:r>
              <a:rPr lang="ru-RU" sz="2000" kern="1200" dirty="0" smtClean="0">
                <a:solidFill>
                  <a:srgbClr val="000000"/>
                </a:solidFill>
                <a:latin typeface="Times New Roman" panose="02020603050405020304" pitchFamily="18" charset="0"/>
                <a:cs typeface="Times New Roman" panose="02020603050405020304" pitchFamily="18" charset="0"/>
              </a:rPr>
              <a:t>Не </a:t>
            </a:r>
            <a:r>
              <a:rPr lang="ru-RU" sz="2000" kern="1200" dirty="0">
                <a:solidFill>
                  <a:srgbClr val="000000"/>
                </a:solidFill>
                <a:latin typeface="Times New Roman" panose="02020603050405020304" pitchFamily="18" charset="0"/>
                <a:cs typeface="Times New Roman" panose="02020603050405020304" pitchFamily="18" charset="0"/>
              </a:rPr>
              <a:t>допускается списывание сочинения (фрагментов сочинения) из какого-либо источника или воспроизведение по памяти чужого текста (работа другого участника, текст, опубликованный в бумажном </a:t>
            </a:r>
            <a:r>
              <a:rPr lang="ru-RU" sz="2000" kern="1200" dirty="0" smtClean="0">
                <a:solidFill>
                  <a:srgbClr val="000000"/>
                </a:solidFill>
                <a:latin typeface="Times New Roman" panose="02020603050405020304" pitchFamily="18" charset="0"/>
                <a:cs typeface="Times New Roman" panose="02020603050405020304" pitchFamily="18" charset="0"/>
              </a:rPr>
              <a:t>или </a:t>
            </a:r>
            <a:r>
              <a:rPr lang="ru-RU" sz="2000" kern="1200" dirty="0">
                <a:solidFill>
                  <a:srgbClr val="000000"/>
                </a:solidFill>
                <a:latin typeface="Times New Roman" panose="02020603050405020304" pitchFamily="18" charset="0"/>
                <a:cs typeface="Times New Roman" panose="02020603050405020304" pitchFamily="18" charset="0"/>
              </a:rPr>
              <a:t>электронном </a:t>
            </a:r>
            <a:r>
              <a:rPr lang="ru-RU" sz="2000" kern="1200" dirty="0" smtClean="0">
                <a:solidFill>
                  <a:srgbClr val="000000"/>
                </a:solidFill>
                <a:latin typeface="Times New Roman" panose="02020603050405020304" pitchFamily="18" charset="0"/>
                <a:cs typeface="Times New Roman" panose="02020603050405020304" pitchFamily="18" charset="0"/>
              </a:rPr>
              <a:t>виде). </a:t>
            </a:r>
          </a:p>
          <a:p>
            <a:pPr marL="274320" indent="-274320" algn="just" eaLnBrk="1" fontAlgn="auto" hangingPunct="1">
              <a:spcAft>
                <a:spcPts val="0"/>
              </a:spcAft>
              <a:buClr>
                <a:srgbClr val="31B6FD"/>
              </a:buClr>
              <a:buSzPct val="100000"/>
              <a:defRPr/>
            </a:pPr>
            <a:r>
              <a:rPr lang="ru-RU" sz="2000" kern="1200" dirty="0">
                <a:solidFill>
                  <a:srgbClr val="000000"/>
                </a:solidFill>
                <a:latin typeface="Times New Roman" panose="02020603050405020304" pitchFamily="18" charset="0"/>
                <a:cs typeface="Times New Roman" panose="02020603050405020304" pitchFamily="18" charset="0"/>
              </a:rPr>
              <a:t> </a:t>
            </a:r>
            <a:r>
              <a:rPr lang="ru-RU" sz="2000" kern="1200" dirty="0" smtClean="0">
                <a:solidFill>
                  <a:srgbClr val="000000"/>
                </a:solidFill>
                <a:latin typeface="Times New Roman" panose="02020603050405020304" pitchFamily="18" charset="0"/>
                <a:cs typeface="Times New Roman" panose="02020603050405020304" pitchFamily="18" charset="0"/>
              </a:rPr>
              <a:t>         Допускается </a:t>
            </a:r>
            <a:r>
              <a:rPr lang="ru-RU" sz="2000" kern="1200" dirty="0">
                <a:solidFill>
                  <a:srgbClr val="000000"/>
                </a:solidFill>
                <a:latin typeface="Times New Roman" panose="02020603050405020304" pitchFamily="18" charset="0"/>
                <a:cs typeface="Times New Roman" panose="02020603050405020304" pitchFamily="18" charset="0"/>
              </a:rPr>
              <a:t>прямое или косвенное цитирование с обязательной ссылкой на источник (ссылка дается в свободной форме). Объем цитирования не должен превышать объем собственного текста участника. </a:t>
            </a:r>
            <a:endParaRPr lang="ru-RU" sz="2000" kern="1200" dirty="0" smtClean="0">
              <a:solidFill>
                <a:srgbClr val="000000"/>
              </a:solidFill>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Clr>
                <a:srgbClr val="31B6FD"/>
              </a:buClr>
              <a:buSzPct val="100000"/>
              <a:defRPr/>
            </a:pPr>
            <a:r>
              <a:rPr lang="ru-RU" sz="2000" kern="1200" dirty="0">
                <a:solidFill>
                  <a:srgbClr val="000000"/>
                </a:solidFill>
                <a:latin typeface="Times New Roman" panose="02020603050405020304" pitchFamily="18" charset="0"/>
                <a:cs typeface="Times New Roman" panose="02020603050405020304" pitchFamily="18" charset="0"/>
              </a:rPr>
              <a:t> </a:t>
            </a:r>
            <a:r>
              <a:rPr lang="ru-RU" sz="2000" kern="1200" dirty="0" smtClean="0">
                <a:solidFill>
                  <a:srgbClr val="000000"/>
                </a:solidFill>
                <a:latin typeface="Times New Roman" panose="02020603050405020304" pitchFamily="18" charset="0"/>
                <a:cs typeface="Times New Roman" panose="02020603050405020304" pitchFamily="18" charset="0"/>
              </a:rPr>
              <a:t>        Если </a:t>
            </a:r>
            <a:r>
              <a:rPr lang="ru-RU" sz="2000" kern="1200" dirty="0">
                <a:solidFill>
                  <a:srgbClr val="000000"/>
                </a:solidFill>
                <a:latin typeface="Times New Roman" panose="02020603050405020304" pitchFamily="18" charset="0"/>
                <a:cs typeface="Times New Roman" panose="02020603050405020304" pitchFamily="18" charset="0"/>
              </a:rPr>
              <a:t>сочинение признано несамостоятельным, то выставляется «незачет» за работу в целом (такое сочинение не проверяется по критериям оценивания). </a:t>
            </a:r>
            <a:endParaRPr lang="ru-RU" sz="2000" kern="1200" dirty="0" smtClean="0">
              <a:solidFill>
                <a:srgbClr val="000000"/>
              </a:solidFill>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Clr>
                <a:srgbClr val="31B6FD"/>
              </a:buClr>
              <a:buSzPct val="100000"/>
              <a:defRPr/>
            </a:pPr>
            <a:r>
              <a:rPr lang="ru-RU" sz="2000" dirty="0" smtClean="0">
                <a:latin typeface="Times New Roman" panose="02020603050405020304" pitchFamily="18" charset="0"/>
                <a:cs typeface="Times New Roman" panose="02020603050405020304" pitchFamily="18" charset="0"/>
              </a:rPr>
              <a:t>           Максимальное </a:t>
            </a:r>
            <a:r>
              <a:rPr lang="ru-RU" sz="2000" dirty="0">
                <a:latin typeface="Times New Roman" panose="02020603050405020304" pitchFamily="18" charset="0"/>
                <a:cs typeface="Times New Roman" panose="02020603050405020304" pitchFamily="18" charset="0"/>
              </a:rPr>
              <a:t>количество слов в сочинении не устанавливается. Если в сочинении менее 250 слов (в подсчет включаются все слова, в том числе и служебные), то выставляется «незачет» за невыполнение требования № 1 и «незачет» за работу в целом (такое сочинение не проверяется по критериям оценивания).</a:t>
            </a:r>
            <a:endParaRPr lang="ru-RU" sz="2000" kern="1200" dirty="0" smtClean="0">
              <a:solidFill>
                <a:srgbClr val="000000"/>
              </a:solidFill>
              <a:latin typeface="Times New Roman" panose="02020603050405020304" pitchFamily="18" charset="0"/>
              <a:cs typeface="Times New Roman" panose="02020603050405020304" pitchFamily="18" charset="0"/>
            </a:endParaRPr>
          </a:p>
          <a:p>
            <a:pPr marL="274320" indent="-274320" algn="just" eaLnBrk="1" fontAlgn="auto" hangingPunct="1">
              <a:spcAft>
                <a:spcPts val="0"/>
              </a:spcAft>
              <a:buClr>
                <a:srgbClr val="31B6FD"/>
              </a:buClr>
              <a:buSzPct val="100000"/>
              <a:defRPr/>
            </a:pPr>
            <a:endParaRPr lang="ru-RU" sz="2000" b="1" kern="12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569280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0" y="1071563"/>
            <a:ext cx="7804150" cy="857250"/>
          </a:xfrm>
        </p:spPr>
        <p:txBody>
          <a:bodyPr/>
          <a:lstStyle/>
          <a:p>
            <a:pPr marL="274320" indent="-274320" eaLnBrk="1" fontAlgn="auto" hangingPunct="1">
              <a:spcAft>
                <a:spcPts val="0"/>
              </a:spcAft>
              <a:buClr>
                <a:srgbClr val="31B6FD"/>
              </a:buClr>
              <a:buSzPct val="100000"/>
              <a:defRPr/>
            </a:pPr>
            <a:endParaRPr lang="ru-RU" sz="2000" b="1" kern="1200" dirty="0" smtClean="0">
              <a:solidFill>
                <a:srgbClr val="C00000"/>
              </a:solidFill>
              <a:latin typeface="Candara"/>
            </a:endParaRPr>
          </a:p>
        </p:txBody>
      </p:sp>
      <p:sp>
        <p:nvSpPr>
          <p:cNvPr id="32773" name="Прямоугольник 4"/>
          <p:cNvSpPr>
            <a:spLocks noChangeArrowheads="1"/>
          </p:cNvSpPr>
          <p:nvPr/>
        </p:nvSpPr>
        <p:spPr bwMode="auto">
          <a:xfrm>
            <a:off x="611559" y="34333"/>
            <a:ext cx="7875215" cy="6309420"/>
          </a:xfrm>
          <a:prstGeom prst="rect">
            <a:avLst/>
          </a:prstGeom>
          <a:noFill/>
          <a:ln w="9525">
            <a:noFill/>
            <a:miter lim="800000"/>
            <a:headEnd/>
            <a:tailEnd/>
          </a:ln>
        </p:spPr>
        <p:txBody>
          <a:bodyPr wrap="square">
            <a:spAutoFit/>
          </a:bodyPr>
          <a:lstStyle/>
          <a:p>
            <a:pPr algn="ctr"/>
            <a:r>
              <a:rPr lang="ru-RU" sz="2800" b="1" dirty="0">
                <a:solidFill>
                  <a:srgbClr val="06436B"/>
                </a:solidFill>
                <a:latin typeface="Candara" pitchFamily="34" charset="0"/>
              </a:rPr>
              <a:t/>
            </a:r>
            <a:br>
              <a:rPr lang="ru-RU" sz="2800" b="1" dirty="0">
                <a:solidFill>
                  <a:srgbClr val="06436B"/>
                </a:solidFill>
                <a:latin typeface="Candara" pitchFamily="34" charset="0"/>
              </a:rPr>
            </a:br>
            <a:r>
              <a:rPr lang="ru-RU" sz="3200" b="1" dirty="0">
                <a:solidFill>
                  <a:srgbClr val="C00000"/>
                </a:solidFill>
                <a:latin typeface="Times New Roman" pitchFamily="18" charset="0"/>
                <a:ea typeface="+mj-ea"/>
                <a:cs typeface="Times New Roman" pitchFamily="18" charset="0"/>
              </a:rPr>
              <a:t>Требования </a:t>
            </a:r>
            <a:endParaRPr lang="ru-RU" sz="3200" b="1" dirty="0">
              <a:solidFill>
                <a:srgbClr val="06436B"/>
              </a:solidFill>
              <a:latin typeface="Candara" pitchFamily="34" charset="0"/>
            </a:endParaRPr>
          </a:p>
          <a:p>
            <a:pPr algn="just"/>
            <a:r>
              <a:rPr lang="ru-RU" sz="3200" b="1" dirty="0" smtClean="0">
                <a:solidFill>
                  <a:srgbClr val="06436B"/>
                </a:solidFill>
                <a:latin typeface="Candara" pitchFamily="34"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Во </a:t>
            </a:r>
            <a:r>
              <a:rPr lang="ru-RU" sz="2400" dirty="0">
                <a:latin typeface="Times New Roman" panose="02020603050405020304" pitchFamily="18" charset="0"/>
                <a:cs typeface="Times New Roman" panose="02020603050405020304" pitchFamily="18" charset="0"/>
              </a:rPr>
              <a:t>время проведения итогового </a:t>
            </a:r>
            <a:r>
              <a:rPr lang="ru-RU" sz="2400" dirty="0" smtClean="0">
                <a:latin typeface="Times New Roman" panose="02020603050405020304" pitchFamily="18" charset="0"/>
                <a:cs typeface="Times New Roman" panose="02020603050405020304" pitchFamily="18" charset="0"/>
              </a:rPr>
              <a:t>сочинения участникам итогового </a:t>
            </a:r>
            <a:r>
              <a:rPr lang="ru-RU" sz="2400" dirty="0">
                <a:latin typeface="Times New Roman" panose="02020603050405020304" pitchFamily="18" charset="0"/>
                <a:cs typeface="Times New Roman" panose="02020603050405020304" pitchFamily="18" charset="0"/>
              </a:rPr>
              <a:t>сочинения </a:t>
            </a:r>
            <a:r>
              <a:rPr lang="ru-RU" sz="2400" dirty="0" smtClean="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запрещается пользоваться текстами литературного материала (художественные произведения, дневники, </a:t>
            </a:r>
            <a:r>
              <a:rPr lang="ru-RU" sz="2400" dirty="0" smtClean="0">
                <a:latin typeface="Times New Roman" panose="02020603050405020304" pitchFamily="18" charset="0"/>
                <a:cs typeface="Times New Roman" panose="02020603050405020304" pitchFamily="18" charset="0"/>
              </a:rPr>
              <a:t>мемуары, публицистика, другие </a:t>
            </a:r>
            <a:r>
              <a:rPr lang="ru-RU" sz="2400" dirty="0">
                <a:latin typeface="Times New Roman" panose="02020603050405020304" pitchFamily="18" charset="0"/>
                <a:cs typeface="Times New Roman" panose="02020603050405020304" pitchFamily="18" charset="0"/>
              </a:rPr>
              <a:t>литературные источники</a:t>
            </a:r>
            <a:r>
              <a:rPr lang="ru-RU" sz="24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      Также запрещено </a:t>
            </a:r>
            <a:r>
              <a:rPr lang="ru-RU" sz="2400" dirty="0">
                <a:latin typeface="Times New Roman" panose="02020603050405020304" pitchFamily="18" charset="0"/>
                <a:cs typeface="Times New Roman" panose="02020603050405020304" pitchFamily="18" charset="0"/>
              </a:rPr>
              <a:t>иметь при себе средства связи, фото, аудио и видеоаппаратуру, справочные материалы, письменные заметки и иные средства хранения и передачи информации, собственные орфографические </a:t>
            </a:r>
            <a:r>
              <a:rPr lang="ru-RU" sz="2400" dirty="0" smtClean="0">
                <a:latin typeface="Times New Roman" panose="02020603050405020304" pitchFamily="18" charset="0"/>
                <a:cs typeface="Times New Roman" panose="02020603050405020304" pitchFamily="18" charset="0"/>
              </a:rPr>
              <a:t>или </a:t>
            </a:r>
            <a:r>
              <a:rPr lang="ru-RU" sz="2400" dirty="0">
                <a:latin typeface="Times New Roman" panose="02020603050405020304" pitchFamily="18" charset="0"/>
                <a:cs typeface="Times New Roman" panose="02020603050405020304" pitchFamily="18" charset="0"/>
              </a:rPr>
              <a:t>толковые словари. </a:t>
            </a:r>
            <a:endParaRPr lang="ru-RU" sz="2400"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       Разрешается </a:t>
            </a:r>
            <a:r>
              <a:rPr lang="ru-RU" sz="2400" dirty="0">
                <a:latin typeface="Times New Roman" panose="02020603050405020304" pitchFamily="18" charset="0"/>
                <a:cs typeface="Times New Roman" panose="02020603050405020304" pitchFamily="18" charset="0"/>
              </a:rPr>
              <a:t>пользоваться орфографическими словарями, выданными членами комиссии образовательной организации по проведению итогового </a:t>
            </a:r>
            <a:r>
              <a:rPr lang="ru-RU" sz="2400" dirty="0" smtClean="0">
                <a:latin typeface="Times New Roman" panose="02020603050405020304" pitchFamily="18" charset="0"/>
                <a:cs typeface="Times New Roman" panose="02020603050405020304" pitchFamily="18" charset="0"/>
              </a:rPr>
              <a:t>сочинения.</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980838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5" name="Rectangle 3"/>
          <p:cNvSpPr>
            <a:spLocks noGrp="1" noChangeArrowheads="1"/>
          </p:cNvSpPr>
          <p:nvPr>
            <p:ph type="subTitle" idx="1"/>
          </p:nvPr>
        </p:nvSpPr>
        <p:spPr>
          <a:xfrm>
            <a:off x="0" y="1071563"/>
            <a:ext cx="7804150" cy="857250"/>
          </a:xfrm>
        </p:spPr>
        <p:txBody>
          <a:bodyPr/>
          <a:lstStyle/>
          <a:p>
            <a:pPr marL="274320" indent="-274320" eaLnBrk="1" fontAlgn="auto" hangingPunct="1">
              <a:spcAft>
                <a:spcPts val="0"/>
              </a:spcAft>
              <a:buClr>
                <a:srgbClr val="31B6FD"/>
              </a:buClr>
              <a:buSzPct val="100000"/>
              <a:defRPr/>
            </a:pPr>
            <a:endParaRPr lang="ru-RU" sz="2000" b="1" kern="1200" dirty="0" smtClean="0">
              <a:solidFill>
                <a:srgbClr val="C00000"/>
              </a:solidFill>
              <a:latin typeface="Candara"/>
            </a:endParaRPr>
          </a:p>
        </p:txBody>
      </p:sp>
      <p:sp>
        <p:nvSpPr>
          <p:cNvPr id="32773" name="Прямоугольник 4"/>
          <p:cNvSpPr>
            <a:spLocks noChangeArrowheads="1"/>
          </p:cNvSpPr>
          <p:nvPr/>
        </p:nvSpPr>
        <p:spPr bwMode="auto">
          <a:xfrm>
            <a:off x="1500188" y="0"/>
            <a:ext cx="5643562" cy="954107"/>
          </a:xfrm>
          <a:prstGeom prst="rect">
            <a:avLst/>
          </a:prstGeom>
          <a:noFill/>
          <a:ln w="9525">
            <a:noFill/>
            <a:miter lim="800000"/>
            <a:headEnd/>
            <a:tailEnd/>
          </a:ln>
        </p:spPr>
        <p:txBody>
          <a:bodyPr>
            <a:spAutoFit/>
          </a:bodyPr>
          <a:lstStyle/>
          <a:p>
            <a:pPr algn="ctr"/>
            <a:r>
              <a:rPr lang="ru-RU" sz="2800" dirty="0">
                <a:solidFill>
                  <a:srgbClr val="06436B"/>
                </a:solidFill>
                <a:latin typeface="Candara" pitchFamily="34" charset="0"/>
              </a:rPr>
              <a:t/>
            </a:r>
            <a:br>
              <a:rPr lang="ru-RU" sz="2800" dirty="0">
                <a:solidFill>
                  <a:srgbClr val="06436B"/>
                </a:solidFill>
                <a:latin typeface="Candara" pitchFamily="34" charset="0"/>
              </a:rPr>
            </a:br>
            <a:endParaRPr lang="ru-RU" sz="2800" dirty="0"/>
          </a:p>
        </p:txBody>
      </p:sp>
      <p:sp>
        <p:nvSpPr>
          <p:cNvPr id="2" name="Прямоугольник 1"/>
          <p:cNvSpPr/>
          <p:nvPr/>
        </p:nvSpPr>
        <p:spPr>
          <a:xfrm>
            <a:off x="482947" y="1023119"/>
            <a:ext cx="8178105" cy="461665"/>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      </a:t>
            </a:r>
            <a:endParaRPr lang="ru-RU" sz="2400" dirty="0">
              <a:solidFill>
                <a:prstClr val="black"/>
              </a:solidFill>
              <a:latin typeface="Times New Roman" pitchFamily="18" charset="0"/>
              <a:cs typeface="Times New Roman" pitchFamily="18" charset="0"/>
            </a:endParaRPr>
          </a:p>
        </p:txBody>
      </p:sp>
      <p:sp>
        <p:nvSpPr>
          <p:cNvPr id="4" name="Прямоугольник 3"/>
          <p:cNvSpPr/>
          <p:nvPr/>
        </p:nvSpPr>
        <p:spPr>
          <a:xfrm>
            <a:off x="1964641" y="213302"/>
            <a:ext cx="6081408" cy="2246769"/>
          </a:xfrm>
          <a:prstGeom prst="rect">
            <a:avLst/>
          </a:prstGeom>
        </p:spPr>
        <p:txBody>
          <a:bodyPr wrap="none">
            <a:spAutoFit/>
          </a:bodyPr>
          <a:lstStyle/>
          <a:p>
            <a:pPr algn="ctr"/>
            <a:r>
              <a:rPr lang="ru-RU" sz="3600" b="1" dirty="0">
                <a:solidFill>
                  <a:srgbClr val="C00000"/>
                </a:solidFill>
                <a:latin typeface="Times New Roman" pitchFamily="18" charset="0"/>
                <a:cs typeface="Times New Roman" pitchFamily="18" charset="0"/>
              </a:rPr>
              <a:t>Тематические направления </a:t>
            </a:r>
            <a:endParaRPr lang="ru-RU" sz="3600" b="1" dirty="0" smtClean="0">
              <a:solidFill>
                <a:srgbClr val="C00000"/>
              </a:solidFill>
              <a:latin typeface="Times New Roman" pitchFamily="18" charset="0"/>
              <a:cs typeface="Times New Roman" pitchFamily="18" charset="0"/>
            </a:endParaRPr>
          </a:p>
          <a:p>
            <a:pPr algn="ctr"/>
            <a:r>
              <a:rPr lang="ru-RU" sz="3600" b="1" dirty="0" smtClean="0">
                <a:solidFill>
                  <a:srgbClr val="C00000"/>
                </a:solidFill>
                <a:latin typeface="Times New Roman" pitchFamily="18" charset="0"/>
                <a:cs typeface="Times New Roman" pitchFamily="18" charset="0"/>
              </a:rPr>
              <a:t>итогового </a:t>
            </a:r>
            <a:r>
              <a:rPr lang="ru-RU" sz="3600" b="1" dirty="0">
                <a:solidFill>
                  <a:srgbClr val="C00000"/>
                </a:solidFill>
                <a:latin typeface="Times New Roman" pitchFamily="18" charset="0"/>
                <a:cs typeface="Times New Roman" pitchFamily="18" charset="0"/>
              </a:rPr>
              <a:t>сочинения </a:t>
            </a:r>
          </a:p>
          <a:p>
            <a:pPr algn="ctr"/>
            <a:r>
              <a:rPr lang="ru-RU" sz="3600" b="1" dirty="0">
                <a:solidFill>
                  <a:srgbClr val="C00000"/>
                </a:solidFill>
                <a:latin typeface="Times New Roman" pitchFamily="18" charset="0"/>
                <a:cs typeface="Times New Roman" pitchFamily="18" charset="0"/>
              </a:rPr>
              <a:t>на  </a:t>
            </a:r>
            <a:r>
              <a:rPr lang="ru-RU" sz="3600" b="1" dirty="0" smtClean="0">
                <a:solidFill>
                  <a:srgbClr val="C00000"/>
                </a:solidFill>
                <a:latin typeface="Times New Roman" pitchFamily="18" charset="0"/>
                <a:cs typeface="Times New Roman" pitchFamily="18" charset="0"/>
              </a:rPr>
              <a:t>2018-2019 </a:t>
            </a:r>
            <a:r>
              <a:rPr lang="ru-RU" sz="3600" b="1" dirty="0">
                <a:solidFill>
                  <a:srgbClr val="C00000"/>
                </a:solidFill>
                <a:latin typeface="Times New Roman" pitchFamily="18" charset="0"/>
                <a:cs typeface="Times New Roman" pitchFamily="18" charset="0"/>
              </a:rPr>
              <a:t>уч</a:t>
            </a:r>
            <a:r>
              <a:rPr lang="ru-RU" sz="3600" b="1" dirty="0" smtClean="0">
                <a:solidFill>
                  <a:srgbClr val="C00000"/>
                </a:solidFill>
                <a:latin typeface="Times New Roman" pitchFamily="18" charset="0"/>
                <a:cs typeface="Times New Roman" pitchFamily="18" charset="0"/>
              </a:rPr>
              <a:t>. г</a:t>
            </a:r>
            <a:r>
              <a:rPr lang="ru-RU" sz="3600" b="1" dirty="0">
                <a:solidFill>
                  <a:srgbClr val="C00000"/>
                </a:solidFill>
                <a:latin typeface="Times New Roman" pitchFamily="18" charset="0"/>
                <a:cs typeface="Times New Roman" pitchFamily="18" charset="0"/>
              </a:rPr>
              <a:t>.</a:t>
            </a:r>
          </a:p>
          <a:p>
            <a:endParaRPr lang="ru-RU" sz="3200" b="1" dirty="0">
              <a:solidFill>
                <a:srgbClr val="C00000"/>
              </a:solidFill>
              <a:latin typeface="Times New Roman" pitchFamily="18" charset="0"/>
              <a:cs typeface="Times New Roman" pitchFamily="18" charset="0"/>
            </a:endParaRPr>
          </a:p>
        </p:txBody>
      </p:sp>
      <p:sp>
        <p:nvSpPr>
          <p:cNvPr id="3" name="Прямоугольник 2"/>
          <p:cNvSpPr/>
          <p:nvPr/>
        </p:nvSpPr>
        <p:spPr>
          <a:xfrm>
            <a:off x="1030883" y="2492896"/>
            <a:ext cx="5742384" cy="2554545"/>
          </a:xfrm>
          <a:prstGeom prst="rect">
            <a:avLst/>
          </a:prstGeom>
        </p:spPr>
        <p:txBody>
          <a:bodyPr wrap="square">
            <a:spAutoFit/>
          </a:bodyPr>
          <a:lstStyle/>
          <a:p>
            <a:pPr marL="285750" indent="-285750">
              <a:buFont typeface="Wingdings" panose="05000000000000000000" pitchFamily="2" charset="2"/>
              <a:buChar char="§"/>
            </a:pPr>
            <a:r>
              <a:rPr lang="ru-RU" sz="3200" dirty="0">
                <a:latin typeface="Times New Roman" panose="02020603050405020304" pitchFamily="18" charset="0"/>
                <a:cs typeface="Times New Roman" panose="02020603050405020304" pitchFamily="18" charset="0"/>
              </a:rPr>
              <a:t>Отцы и дети</a:t>
            </a:r>
          </a:p>
          <a:p>
            <a:pPr marL="285750" indent="-285750">
              <a:buFont typeface="Wingdings" panose="05000000000000000000" pitchFamily="2" charset="2"/>
              <a:buChar char="§"/>
            </a:pPr>
            <a:r>
              <a:rPr lang="ru-RU" sz="3200" dirty="0">
                <a:latin typeface="Times New Roman" panose="02020603050405020304" pitchFamily="18" charset="0"/>
                <a:cs typeface="Times New Roman" panose="02020603050405020304" pitchFamily="18" charset="0"/>
              </a:rPr>
              <a:t>Мечта и реальность</a:t>
            </a:r>
          </a:p>
          <a:p>
            <a:pPr marL="285750" indent="-285750">
              <a:buFont typeface="Wingdings" panose="05000000000000000000" pitchFamily="2" charset="2"/>
              <a:buChar char="§"/>
            </a:pPr>
            <a:r>
              <a:rPr lang="ru-RU" sz="3200" dirty="0">
                <a:latin typeface="Times New Roman" panose="02020603050405020304" pitchFamily="18" charset="0"/>
                <a:cs typeface="Times New Roman" panose="02020603050405020304" pitchFamily="18" charset="0"/>
              </a:rPr>
              <a:t>Месть и великодушие</a:t>
            </a:r>
          </a:p>
          <a:p>
            <a:pPr marL="285750" indent="-285750">
              <a:buFont typeface="Wingdings" panose="05000000000000000000" pitchFamily="2" charset="2"/>
              <a:buChar char="§"/>
            </a:pPr>
            <a:r>
              <a:rPr lang="ru-RU" sz="3200" dirty="0">
                <a:latin typeface="Times New Roman" panose="02020603050405020304" pitchFamily="18" charset="0"/>
                <a:cs typeface="Times New Roman" panose="02020603050405020304" pitchFamily="18" charset="0"/>
              </a:rPr>
              <a:t>Искусство и ремесло</a:t>
            </a:r>
          </a:p>
          <a:p>
            <a:pPr marL="285750" indent="-285750" algn="just">
              <a:buFont typeface="Wingdings" panose="05000000000000000000" pitchFamily="2" charset="2"/>
              <a:buChar char="§"/>
            </a:pPr>
            <a:r>
              <a:rPr lang="ru-RU" sz="3200" dirty="0">
                <a:latin typeface="Times New Roman" panose="02020603050405020304" pitchFamily="18" charset="0"/>
                <a:cs typeface="Times New Roman" panose="02020603050405020304" pitchFamily="18" charset="0"/>
              </a:rPr>
              <a:t>Доброта и жестокость</a:t>
            </a:r>
          </a:p>
        </p:txBody>
      </p:sp>
    </p:spTree>
    <p:extLst>
      <p:ext uri="{BB962C8B-B14F-4D97-AF65-F5344CB8AC3E}">
        <p14:creationId xmlns:p14="http://schemas.microsoft.com/office/powerpoint/2010/main" val="190246578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395536" y="1690871"/>
            <a:ext cx="8091239" cy="5381773"/>
          </a:xfrm>
        </p:spPr>
        <p:txBody>
          <a:bodyPr/>
          <a:lstStyle/>
          <a:p>
            <a:pPr marL="274320" indent="-274320" eaLnBrk="1" fontAlgn="auto" hangingPunct="1">
              <a:spcAft>
                <a:spcPts val="0"/>
              </a:spcAft>
              <a:buClr>
                <a:srgbClr val="31B6FD"/>
              </a:buClr>
              <a:buSzPct val="100000"/>
              <a:defRPr/>
            </a:pPr>
            <a:r>
              <a:rPr lang="ru-RU" sz="2800" b="1" kern="1200" dirty="0">
                <a:latin typeface="Times New Roman" panose="02020603050405020304" pitchFamily="18" charset="0"/>
                <a:cs typeface="Times New Roman" panose="02020603050405020304" pitchFamily="18" charset="0"/>
              </a:rPr>
              <a:t>1. Отцы и дети</a:t>
            </a:r>
          </a:p>
          <a:p>
            <a:pPr marL="274320" indent="-274320" algn="just" eaLnBrk="1" fontAlgn="auto" hangingPunct="1">
              <a:spcAft>
                <a:spcPts val="0"/>
              </a:spcAft>
              <a:buClr>
                <a:srgbClr val="31B6FD"/>
              </a:buClr>
              <a:buSzPct val="100000"/>
              <a:defRPr/>
            </a:pPr>
            <a:r>
              <a:rPr lang="ru-RU" sz="2400" b="1" kern="1200" dirty="0" smtClean="0">
                <a:latin typeface="Times New Roman" panose="02020603050405020304" pitchFamily="18" charset="0"/>
                <a:cs typeface="Times New Roman" panose="02020603050405020304" pitchFamily="18" charset="0"/>
              </a:rPr>
              <a:t>             </a:t>
            </a:r>
            <a:r>
              <a:rPr lang="ru-RU" sz="2400" kern="1200" dirty="0" smtClean="0">
                <a:latin typeface="Times New Roman" panose="02020603050405020304" pitchFamily="18" charset="0"/>
                <a:cs typeface="Times New Roman" panose="02020603050405020304" pitchFamily="18" charset="0"/>
              </a:rPr>
              <a:t>Данное </a:t>
            </a:r>
            <a:r>
              <a:rPr lang="ru-RU" sz="2400" kern="1200" dirty="0">
                <a:latin typeface="Times New Roman" panose="02020603050405020304" pitchFamily="18" charset="0"/>
                <a:cs typeface="Times New Roman" panose="02020603050405020304" pitchFamily="18" charset="0"/>
              </a:rPr>
              <a:t>направление обращено к вечной проблеме человеческого бытия, связанной с неизбежностью смены поколений, гармоничными и дисгармоничными взаимоотношениями «отцов» и «детей». Эта тема затронута во многих произведениях литературы, где рассматриваются различные типы взаимодействия между представителями разных поколений (от конфликтного противостояния до взаимопонимания и преемственности) и выявляются причины противоборства между ними, а также пути их духовного сближения.</a:t>
            </a:r>
            <a:endParaRPr lang="ru-RU" sz="2400" kern="1200" dirty="0" smtClean="0">
              <a:latin typeface="Times New Roman" panose="02020603050405020304" pitchFamily="18" charset="0"/>
              <a:cs typeface="Times New Roman" panose="02020603050405020304" pitchFamily="18" charset="0"/>
            </a:endParaRPr>
          </a:p>
        </p:txBody>
      </p:sp>
      <p:sp>
        <p:nvSpPr>
          <p:cNvPr id="32773" name="Прямоугольник 4"/>
          <p:cNvSpPr>
            <a:spLocks noChangeArrowheads="1"/>
          </p:cNvSpPr>
          <p:nvPr/>
        </p:nvSpPr>
        <p:spPr bwMode="auto">
          <a:xfrm>
            <a:off x="179512" y="34333"/>
            <a:ext cx="8712967" cy="1508105"/>
          </a:xfrm>
          <a:prstGeom prst="rect">
            <a:avLst/>
          </a:prstGeom>
          <a:noFill/>
          <a:ln w="9525">
            <a:noFill/>
            <a:miter lim="800000"/>
            <a:headEnd/>
            <a:tailEnd/>
          </a:ln>
        </p:spPr>
        <p:txBody>
          <a:bodyPr wrap="square">
            <a:spAutoFit/>
          </a:bodyPr>
          <a:lstStyle/>
          <a:p>
            <a:pPr algn="ctr"/>
            <a:r>
              <a:rPr lang="ru-RU" sz="2800" b="1" dirty="0">
                <a:solidFill>
                  <a:srgbClr val="06436B"/>
                </a:solidFill>
                <a:latin typeface="Candara" pitchFamily="34" charset="0"/>
              </a:rPr>
              <a:t/>
            </a:r>
            <a:br>
              <a:rPr lang="ru-RU" sz="2800" b="1" dirty="0">
                <a:solidFill>
                  <a:srgbClr val="06436B"/>
                </a:solidFill>
                <a:latin typeface="Candara" pitchFamily="34" charset="0"/>
              </a:rPr>
            </a:br>
            <a:r>
              <a:rPr lang="ru-RU" sz="3200" b="1" dirty="0" smtClean="0">
                <a:solidFill>
                  <a:srgbClr val="06436B"/>
                </a:solidFill>
                <a:latin typeface="Times New Roman" panose="02020603050405020304" pitchFamily="18" charset="0"/>
                <a:cs typeface="Times New Roman" panose="02020603050405020304" pitchFamily="18" charset="0"/>
              </a:rPr>
              <a:t>Комментарий </a:t>
            </a:r>
          </a:p>
          <a:p>
            <a:pPr algn="ctr"/>
            <a:r>
              <a:rPr lang="ru-RU" sz="3200" b="1" dirty="0" smtClean="0">
                <a:solidFill>
                  <a:srgbClr val="06436B"/>
                </a:solidFill>
                <a:latin typeface="Times New Roman" panose="02020603050405020304" pitchFamily="18" charset="0"/>
                <a:cs typeface="Times New Roman" panose="02020603050405020304" pitchFamily="18" charset="0"/>
              </a:rPr>
              <a:t>к </a:t>
            </a:r>
            <a:r>
              <a:rPr lang="ru-RU" sz="3200" b="1" dirty="0">
                <a:solidFill>
                  <a:srgbClr val="06436B"/>
                </a:solidFill>
                <a:latin typeface="Times New Roman" panose="02020603050405020304" pitchFamily="18" charset="0"/>
                <a:cs typeface="Times New Roman" panose="02020603050405020304" pitchFamily="18" charset="0"/>
              </a:rPr>
              <a:t>тематическим направлениям</a:t>
            </a:r>
          </a:p>
        </p:txBody>
      </p:sp>
    </p:spTree>
    <p:extLst>
      <p:ext uri="{BB962C8B-B14F-4D97-AF65-F5344CB8AC3E}">
        <p14:creationId xmlns:p14="http://schemas.microsoft.com/office/powerpoint/2010/main" val="157089202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32773" name="Прямоугольник 4"/>
          <p:cNvSpPr>
            <a:spLocks noChangeArrowheads="1"/>
          </p:cNvSpPr>
          <p:nvPr/>
        </p:nvSpPr>
        <p:spPr bwMode="auto">
          <a:xfrm>
            <a:off x="1500188" y="0"/>
            <a:ext cx="5643562" cy="954107"/>
          </a:xfrm>
          <a:prstGeom prst="rect">
            <a:avLst/>
          </a:prstGeom>
          <a:noFill/>
          <a:ln w="9525">
            <a:noFill/>
            <a:miter lim="800000"/>
            <a:headEnd/>
            <a:tailEnd/>
          </a:ln>
        </p:spPr>
        <p:txBody>
          <a:bodyPr>
            <a:spAutoFit/>
          </a:bodyPr>
          <a:lstStyle/>
          <a:p>
            <a:pPr algn="ctr"/>
            <a:r>
              <a:rPr lang="ru-RU" sz="2800" dirty="0">
                <a:solidFill>
                  <a:srgbClr val="06436B"/>
                </a:solidFill>
                <a:latin typeface="Candara" pitchFamily="34" charset="0"/>
              </a:rPr>
              <a:t/>
            </a:r>
            <a:br>
              <a:rPr lang="ru-RU" sz="2800" dirty="0">
                <a:solidFill>
                  <a:srgbClr val="06436B"/>
                </a:solidFill>
                <a:latin typeface="Candara" pitchFamily="34" charset="0"/>
              </a:rPr>
            </a:br>
            <a:endParaRPr lang="ru-RU" sz="2800" dirty="0"/>
          </a:p>
        </p:txBody>
      </p:sp>
      <p:sp>
        <p:nvSpPr>
          <p:cNvPr id="2" name="Прямоугольник 1"/>
          <p:cNvSpPr/>
          <p:nvPr/>
        </p:nvSpPr>
        <p:spPr>
          <a:xfrm>
            <a:off x="482947" y="954107"/>
            <a:ext cx="8178105" cy="461665"/>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      </a:t>
            </a:r>
            <a:endParaRPr lang="ru-RU" sz="2400" dirty="0">
              <a:solidFill>
                <a:prstClr val="black"/>
              </a:solidFill>
              <a:latin typeface="Times New Roman" pitchFamily="18" charset="0"/>
              <a:cs typeface="Times New Roman" pitchFamily="18" charset="0"/>
            </a:endParaRPr>
          </a:p>
        </p:txBody>
      </p:sp>
      <p:sp>
        <p:nvSpPr>
          <p:cNvPr id="4" name="Прямоугольник 3"/>
          <p:cNvSpPr/>
          <p:nvPr/>
        </p:nvSpPr>
        <p:spPr>
          <a:xfrm>
            <a:off x="1389625" y="249922"/>
            <a:ext cx="6091731" cy="1077218"/>
          </a:xfrm>
          <a:prstGeom prst="rect">
            <a:avLst/>
          </a:prstGeom>
        </p:spPr>
        <p:txBody>
          <a:bodyPr wrap="none">
            <a:spAutoFit/>
          </a:bodyPr>
          <a:lstStyle/>
          <a:p>
            <a:pPr algn="ctr"/>
            <a:r>
              <a:rPr lang="ru-RU" sz="3200" b="1" dirty="0" smtClean="0">
                <a:solidFill>
                  <a:srgbClr val="06436B"/>
                </a:solidFill>
                <a:latin typeface="Times New Roman" panose="02020603050405020304" pitchFamily="18" charset="0"/>
                <a:cs typeface="Times New Roman" panose="02020603050405020304" pitchFamily="18" charset="0"/>
              </a:rPr>
              <a:t>Комментарий</a:t>
            </a:r>
          </a:p>
          <a:p>
            <a:pPr algn="ctr"/>
            <a:r>
              <a:rPr lang="ru-RU" sz="3200" b="1" dirty="0" smtClean="0">
                <a:solidFill>
                  <a:srgbClr val="06436B"/>
                </a:solidFill>
                <a:latin typeface="Times New Roman" panose="02020603050405020304" pitchFamily="18" charset="0"/>
                <a:cs typeface="Times New Roman" panose="02020603050405020304" pitchFamily="18" charset="0"/>
              </a:rPr>
              <a:t> </a:t>
            </a:r>
            <a:r>
              <a:rPr lang="ru-RU" sz="3200" b="1" dirty="0">
                <a:solidFill>
                  <a:srgbClr val="06436B"/>
                </a:solidFill>
                <a:latin typeface="Times New Roman" panose="02020603050405020304" pitchFamily="18" charset="0"/>
                <a:cs typeface="Times New Roman" panose="02020603050405020304" pitchFamily="18" charset="0"/>
              </a:rPr>
              <a:t>к тематическим </a:t>
            </a:r>
            <a:r>
              <a:rPr lang="ru-RU" sz="3200" b="1" dirty="0" smtClean="0">
                <a:solidFill>
                  <a:srgbClr val="06436B"/>
                </a:solidFill>
                <a:latin typeface="Times New Roman" panose="02020603050405020304" pitchFamily="18" charset="0"/>
                <a:cs typeface="Times New Roman" panose="02020603050405020304" pitchFamily="18" charset="0"/>
              </a:rPr>
              <a:t>направлениям</a:t>
            </a:r>
            <a:endParaRPr lang="ru-RU" sz="3200" b="1" dirty="0">
              <a:solidFill>
                <a:srgbClr val="C00000"/>
              </a:solidFill>
              <a:latin typeface="Times New Roman" pitchFamily="18" charset="0"/>
              <a:cs typeface="Times New Roman" pitchFamily="18" charset="0"/>
            </a:endParaRPr>
          </a:p>
        </p:txBody>
      </p:sp>
      <p:sp>
        <p:nvSpPr>
          <p:cNvPr id="5" name="Прямоугольник 4"/>
          <p:cNvSpPr/>
          <p:nvPr/>
        </p:nvSpPr>
        <p:spPr>
          <a:xfrm>
            <a:off x="419894" y="1100643"/>
            <a:ext cx="7804149" cy="4912883"/>
          </a:xfrm>
          <a:prstGeom prst="rect">
            <a:avLst/>
          </a:prstGeom>
        </p:spPr>
        <p:txBody>
          <a:bodyPr wrap="square">
            <a:spAutoFit/>
          </a:bodyPr>
          <a:lstStyle/>
          <a:p>
            <a:pPr algn="ctr">
              <a:lnSpc>
                <a:spcPct val="107000"/>
              </a:lnSpc>
              <a:spcAft>
                <a:spcPts val="800"/>
              </a:spcAft>
            </a:pPr>
            <a:endParaRPr lang="ru-RU" sz="28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ru-RU" sz="28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ru-RU"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Мечта и </a:t>
            </a:r>
            <a:r>
              <a:rPr lang="ru-RU" sz="28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реальность</a:t>
            </a:r>
          </a:p>
          <a:p>
            <a:pPr algn="ctr">
              <a:spcAft>
                <a:spcPts val="800"/>
              </a:spcAft>
            </a:pPr>
            <a:r>
              <a:rPr lang="ru-RU"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Понятия </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«мечта» и «реальность» во многом противопоставлены и одновременно тесно связаны, они нацеливают на осмысление различных представлений о мире и смысле жизни, на раздумье о том, как реальность порождает мечту и как мечта человека поднимает его над обыденностью. В литературе немало героев, по-разному относящихся к мечте: одни воодушевлены благородными устремлениями и готовы их воплотить в жизнь, другие оказались в плену прекраснодушных мечтаний, третьи лишены высокой мечты и подчинены низменным целям.</a:t>
            </a:r>
            <a:endParaRPr lang="ru-RU"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093139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CC00"/>
            </a:gs>
            <a:gs pos="100000">
              <a:srgbClr val="33CC33"/>
            </a:gs>
          </a:gsLst>
          <a:path path="shape">
            <a:fillToRect l="50000" t="50000" r="50000" b="50000"/>
          </a:path>
        </a:gra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ctrTitle"/>
          </p:nvPr>
        </p:nvSpPr>
        <p:spPr>
          <a:xfrm>
            <a:off x="714375" y="214313"/>
            <a:ext cx="7772400" cy="214312"/>
          </a:xfrm>
        </p:spPr>
        <p:txBody>
          <a:bodyPr/>
          <a:lstStyle/>
          <a:p>
            <a:pPr eaLnBrk="1" hangingPunct="1">
              <a:defRPr/>
            </a:pPr>
            <a:r>
              <a:rPr lang="ru-RU" b="1" kern="1200" dirty="0" smtClean="0">
                <a:solidFill>
                  <a:srgbClr val="C6E7FC">
                    <a:lumMod val="25000"/>
                  </a:srgbClr>
                </a:solidFill>
                <a:latin typeface="Candara"/>
              </a:rPr>
              <a:t> </a:t>
            </a:r>
            <a:br>
              <a:rPr lang="ru-RU" b="1" kern="1200" dirty="0" smtClean="0">
                <a:solidFill>
                  <a:srgbClr val="C6E7FC">
                    <a:lumMod val="25000"/>
                  </a:srgbClr>
                </a:solidFill>
                <a:latin typeface="Candara"/>
              </a:rPr>
            </a:br>
            <a:r>
              <a:rPr lang="ru-RU" b="1" kern="1200" dirty="0" smtClean="0">
                <a:solidFill>
                  <a:srgbClr val="C6E7FC">
                    <a:lumMod val="25000"/>
                  </a:srgbClr>
                </a:solidFill>
                <a:latin typeface="Candara"/>
              </a:rPr>
              <a:t/>
            </a:r>
            <a:br>
              <a:rPr lang="ru-RU" b="1" kern="1200" dirty="0" smtClean="0">
                <a:solidFill>
                  <a:srgbClr val="C6E7FC">
                    <a:lumMod val="25000"/>
                  </a:srgbClr>
                </a:solidFill>
                <a:latin typeface="Candara"/>
              </a:rPr>
            </a:br>
            <a:r>
              <a:rPr lang="ru-RU" sz="4000" b="1" kern="1200" dirty="0" smtClean="0">
                <a:solidFill>
                  <a:srgbClr val="C6E7FC">
                    <a:lumMod val="25000"/>
                  </a:srgbClr>
                </a:solidFill>
                <a:latin typeface="Candara"/>
              </a:rPr>
              <a:t/>
            </a:r>
            <a:br>
              <a:rPr lang="ru-RU" sz="4000" b="1" kern="1200" dirty="0" smtClean="0">
                <a:solidFill>
                  <a:srgbClr val="C6E7FC">
                    <a:lumMod val="25000"/>
                  </a:srgbClr>
                </a:solidFill>
                <a:latin typeface="Candara"/>
              </a:rPr>
            </a:br>
            <a:endParaRPr lang="ru-RU" sz="4000" dirty="0" smtClean="0">
              <a:solidFill>
                <a:srgbClr val="C00000"/>
              </a:solidFill>
            </a:endParaRPr>
          </a:p>
        </p:txBody>
      </p:sp>
      <p:sp>
        <p:nvSpPr>
          <p:cNvPr id="105475" name="Rectangle 3"/>
          <p:cNvSpPr>
            <a:spLocks noGrp="1" noChangeArrowheads="1"/>
          </p:cNvSpPr>
          <p:nvPr>
            <p:ph type="subTitle" idx="1"/>
          </p:nvPr>
        </p:nvSpPr>
        <p:spPr>
          <a:xfrm>
            <a:off x="633919" y="1196752"/>
            <a:ext cx="7804150" cy="5381773"/>
          </a:xfrm>
        </p:spPr>
        <p:txBody>
          <a:bodyPr/>
          <a:lstStyle/>
          <a:p>
            <a:pPr marL="274320" indent="-274320" eaLnBrk="1" fontAlgn="auto" hangingPunct="1">
              <a:spcAft>
                <a:spcPts val="0"/>
              </a:spcAft>
              <a:buClr>
                <a:srgbClr val="31B6FD"/>
              </a:buClr>
              <a:buSzPct val="100000"/>
              <a:defRPr/>
            </a:pPr>
            <a:endParaRPr lang="ru-RU" sz="2800" b="1" dirty="0" smtClean="0">
              <a:latin typeface="Times New Roman" panose="02020603050405020304" pitchFamily="18" charset="0"/>
              <a:cs typeface="Times New Roman" panose="02020603050405020304" pitchFamily="18" charset="0"/>
            </a:endParaRPr>
          </a:p>
          <a:p>
            <a:pPr marL="274320" indent="-274320" eaLnBrk="1" fontAlgn="auto" hangingPunct="1">
              <a:spcAft>
                <a:spcPts val="0"/>
              </a:spcAft>
              <a:buClr>
                <a:srgbClr val="31B6FD"/>
              </a:buClr>
              <a:buSzPct val="100000"/>
              <a:defRPr/>
            </a:pPr>
            <a:r>
              <a:rPr lang="ru-RU" sz="2800" b="1" dirty="0" smtClean="0">
                <a:latin typeface="Times New Roman" panose="02020603050405020304" pitchFamily="18" charset="0"/>
                <a:cs typeface="Times New Roman" panose="02020603050405020304" pitchFamily="18" charset="0"/>
              </a:rPr>
              <a:t>3</a:t>
            </a:r>
            <a:r>
              <a:rPr lang="ru-RU" sz="2800" b="1" dirty="0">
                <a:latin typeface="Times New Roman" panose="02020603050405020304" pitchFamily="18" charset="0"/>
                <a:cs typeface="Times New Roman" panose="02020603050405020304" pitchFamily="18" charset="0"/>
              </a:rPr>
              <a:t>. Месть и </a:t>
            </a:r>
            <a:r>
              <a:rPr lang="ru-RU" sz="2800" b="1" dirty="0" smtClean="0">
                <a:latin typeface="Times New Roman" panose="02020603050405020304" pitchFamily="18" charset="0"/>
                <a:cs typeface="Times New Roman" panose="02020603050405020304" pitchFamily="18" charset="0"/>
              </a:rPr>
              <a:t>великодушие</a:t>
            </a:r>
          </a:p>
          <a:p>
            <a:pPr marL="274320" indent="-274320" algn="just" eaLnBrk="1" fontAlgn="auto" hangingPunct="1">
              <a:spcAft>
                <a:spcPts val="0"/>
              </a:spcAft>
              <a:buClr>
                <a:srgbClr val="31B6FD"/>
              </a:buClr>
              <a:buSzPct val="100000"/>
              <a:defRPr/>
            </a:pP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 В рамках данного направления можно рассуждать о диаметрально противоположных проявлениях человеческой натуры, связанных с представлениями о добре и зле, милосердии и жестокости, миролюбии и агрессии. Понятия «месть» и «великодушие» часто оказываются в центре внимания писателей, которые исследуют реакции человека на жизненные вызовы, на поступки других людей, анализируют поведение героев в ситуации нравственного выбора как в личностном, так и в социально-историческом плане.</a:t>
            </a:r>
            <a:endParaRPr lang="ru-RU" sz="2400" b="1" kern="1200" dirty="0" smtClean="0">
              <a:latin typeface="Times New Roman" panose="02020603050405020304" pitchFamily="18" charset="0"/>
              <a:cs typeface="Times New Roman" panose="02020603050405020304" pitchFamily="18" charset="0"/>
            </a:endParaRPr>
          </a:p>
        </p:txBody>
      </p:sp>
      <p:sp>
        <p:nvSpPr>
          <p:cNvPr id="32773" name="Прямоугольник 4"/>
          <p:cNvSpPr>
            <a:spLocks noChangeArrowheads="1"/>
          </p:cNvSpPr>
          <p:nvPr/>
        </p:nvSpPr>
        <p:spPr bwMode="auto">
          <a:xfrm>
            <a:off x="179511" y="0"/>
            <a:ext cx="8712967" cy="1508105"/>
          </a:xfrm>
          <a:prstGeom prst="rect">
            <a:avLst/>
          </a:prstGeom>
          <a:noFill/>
          <a:ln w="9525">
            <a:noFill/>
            <a:miter lim="800000"/>
            <a:headEnd/>
            <a:tailEnd/>
          </a:ln>
        </p:spPr>
        <p:txBody>
          <a:bodyPr wrap="square">
            <a:spAutoFit/>
          </a:bodyPr>
          <a:lstStyle/>
          <a:p>
            <a:pPr algn="ctr"/>
            <a:r>
              <a:rPr lang="ru-RU" sz="2800" b="1" dirty="0">
                <a:solidFill>
                  <a:srgbClr val="06436B"/>
                </a:solidFill>
                <a:latin typeface="Candara" pitchFamily="34" charset="0"/>
              </a:rPr>
              <a:t/>
            </a:r>
            <a:br>
              <a:rPr lang="ru-RU" sz="2800" b="1" dirty="0">
                <a:solidFill>
                  <a:srgbClr val="06436B"/>
                </a:solidFill>
                <a:latin typeface="Candara" pitchFamily="34" charset="0"/>
              </a:rPr>
            </a:br>
            <a:r>
              <a:rPr lang="ru-RU" sz="3200" b="1" dirty="0" smtClean="0">
                <a:solidFill>
                  <a:srgbClr val="06436B"/>
                </a:solidFill>
                <a:latin typeface="Times New Roman" panose="02020603050405020304" pitchFamily="18" charset="0"/>
                <a:cs typeface="Times New Roman" panose="02020603050405020304" pitchFamily="18" charset="0"/>
              </a:rPr>
              <a:t>Комментарий </a:t>
            </a:r>
          </a:p>
          <a:p>
            <a:pPr algn="ctr"/>
            <a:r>
              <a:rPr lang="ru-RU" sz="3200" b="1" dirty="0" smtClean="0">
                <a:solidFill>
                  <a:srgbClr val="06436B"/>
                </a:solidFill>
                <a:latin typeface="Times New Roman" panose="02020603050405020304" pitchFamily="18" charset="0"/>
                <a:cs typeface="Times New Roman" panose="02020603050405020304" pitchFamily="18" charset="0"/>
              </a:rPr>
              <a:t>к </a:t>
            </a:r>
            <a:r>
              <a:rPr lang="ru-RU" sz="3200" b="1" dirty="0">
                <a:solidFill>
                  <a:srgbClr val="06436B"/>
                </a:solidFill>
                <a:latin typeface="Times New Roman" panose="02020603050405020304" pitchFamily="18" charset="0"/>
                <a:cs typeface="Times New Roman" panose="02020603050405020304" pitchFamily="18" charset="0"/>
              </a:rPr>
              <a:t>тематическим направлениям</a:t>
            </a:r>
          </a:p>
        </p:txBody>
      </p:sp>
    </p:spTree>
    <p:extLst>
      <p:ext uri="{BB962C8B-B14F-4D97-AF65-F5344CB8AC3E}">
        <p14:creationId xmlns:p14="http://schemas.microsoft.com/office/powerpoint/2010/main" val="420178826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6758</TotalTime>
  <Words>1152</Words>
  <Application>Microsoft Office PowerPoint</Application>
  <PresentationFormat>Экран (4:3)</PresentationFormat>
  <Paragraphs>104</Paragraphs>
  <Slides>18</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18</vt:i4>
      </vt:variant>
    </vt:vector>
  </HeadingPairs>
  <TitlesOfParts>
    <vt:vector size="20" baseType="lpstr">
      <vt:lpstr>Оформление по умолчанию</vt:lpstr>
      <vt:lpstr>1_Тема Office</vt:lpstr>
      <vt:lpstr>Презентация PowerPoint</vt:lpstr>
      <vt:lpstr>    </vt:lpstr>
      <vt:lpstr>Презентация PowerPoint</vt:lpstr>
      <vt:lpstr>Требования к работе </vt:lpstr>
      <vt:lpstr>    </vt:lpstr>
      <vt:lpstr>Презентация PowerPoint</vt:lpstr>
      <vt:lpstr>    </vt:lpstr>
      <vt:lpstr>Презентация PowerPoint</vt:lpstr>
      <vt:lpstr>    </vt:lpstr>
      <vt:lpstr>Презентация PowerPoint</vt:lpstr>
      <vt:lpstr>    </vt:lpstr>
      <vt:lpstr>  1) «Соответствие теме»; 2) «Аргументация, привлечение        литературного материала»; 3) «Композиция и логика      рассуждения»; 4) «Качество письменной речи»; 5) «Грамотность».</vt:lpstr>
      <vt:lpstr>    </vt:lpstr>
      <vt:lpstr>    </vt:lpstr>
      <vt:lpstr>    </vt:lpstr>
      <vt:lpstr>    </vt:lpstr>
      <vt:lpstr>    </vt:lpstr>
      <vt:lpstr>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Ultra</dc:creator>
  <cp:lastModifiedBy>User</cp:lastModifiedBy>
  <cp:revision>642</cp:revision>
  <dcterms:created xsi:type="dcterms:W3CDTF">2009-03-31T15:52:03Z</dcterms:created>
  <dcterms:modified xsi:type="dcterms:W3CDTF">2018-11-29T07:35:06Z</dcterms:modified>
</cp:coreProperties>
</file>