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6" r:id="rId2"/>
    <p:sldId id="264" r:id="rId3"/>
    <p:sldId id="263" r:id="rId4"/>
    <p:sldId id="262" r:id="rId5"/>
    <p:sldId id="284" r:id="rId6"/>
    <p:sldId id="285" r:id="rId7"/>
    <p:sldId id="282" r:id="rId8"/>
    <p:sldId id="277" r:id="rId9"/>
    <p:sldId id="280" r:id="rId10"/>
    <p:sldId id="268" r:id="rId11"/>
    <p:sldId id="281" r:id="rId12"/>
    <p:sldId id="276" r:id="rId13"/>
    <p:sldId id="275" r:id="rId14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4" autoAdjust="0"/>
    <p:restoredTop sz="86715" autoAdjust="0"/>
  </p:normalViewPr>
  <p:slideViewPr>
    <p:cSldViewPr>
      <p:cViewPr varScale="1">
        <p:scale>
          <a:sx n="75" d="100"/>
          <a:sy n="75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65295-01AD-4A50-ACD7-253CEEA11470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E4781-E133-49A9-B651-7486147A89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7033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26689-DD26-4507-A458-355CA3281175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5DFB3-5689-4057-AA14-C174914DF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73945" y="1052736"/>
            <a:ext cx="65961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</a:t>
            </a:r>
          </a:p>
          <a:p>
            <a:pPr lvl="0" algn="ctr"/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итогового сочинения</a:t>
            </a:r>
            <a:endParaRPr lang="ru-RU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73945" y="3212976"/>
            <a:ext cx="62451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Презентацию  подготовила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Хакуашева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 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Марина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Мухамедовна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учитель русского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языка 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литературы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МКОУ  СОШ № 3 им. Т.К.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Мальбахова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г.п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BatangChe"/>
                <a:cs typeface="Times New Roman" pitchFamily="18" charset="0"/>
              </a:rPr>
              <a:t>. Терек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/>
                <a:ea typeface="BatangChe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Che"/>
              <a:ea typeface="BatangChe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648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96264" y="764704"/>
            <a:ext cx="515147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Варианты тем</a:t>
            </a:r>
          </a:p>
          <a:p>
            <a:pPr lvl="0"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итогового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сочинения</a:t>
            </a:r>
            <a:endParaRPr lang="ru-RU" sz="4000" dirty="0" smtClean="0">
              <a:solidFill>
                <a:srgbClr val="FF0000"/>
              </a:solidFill>
            </a:endParaRPr>
          </a:p>
          <a:p>
            <a:pPr lvl="0" algn="ctr"/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9541" y="2267779"/>
            <a:ext cx="73448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- вопрос:</a:t>
            </a:r>
          </a:p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 «Можно </a:t>
            </a:r>
            <a:r>
              <a:rPr lang="ru-RU" sz="3200" dirty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ли оправдать месть</a:t>
            </a:r>
            <a:r>
              <a:rPr lang="ru-RU" sz="3200" dirty="0" smtClean="0">
                <a:solidFill>
                  <a:prstClr val="white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?»</a:t>
            </a:r>
          </a:p>
          <a:p>
            <a:pPr lvl="0" algn="ctr"/>
            <a:endParaRPr lang="ru-RU" sz="3200" dirty="0" smtClean="0">
              <a:solidFill>
                <a:prstClr val="white"/>
              </a:solidFill>
              <a:latin typeface="Monotype Corsiva" panose="03010101010201010101" pitchFamily="66" charset="0"/>
              <a:ea typeface="Times New Roman" panose="02020603050405020304" pitchFamily="18" charset="0"/>
            </a:endParaRPr>
          </a:p>
          <a:p>
            <a:pPr lvl="0" algn="ctr"/>
            <a:endParaRPr lang="ru-RU" sz="3200" dirty="0">
              <a:solidFill>
                <a:prstClr val="white"/>
              </a:solidFill>
              <a:latin typeface="Monotype Corsiva" panose="03010101010201010101" pitchFamily="66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69541" y="3389808"/>
            <a:ext cx="756084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назывное предложение: </a:t>
            </a:r>
          </a:p>
          <a:p>
            <a:r>
              <a:rPr lang="ru-RU" sz="3200" dirty="0">
                <a:solidFill>
                  <a:schemeClr val="bg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</a:t>
            </a:r>
            <a:r>
              <a:rPr lang="ru-RU" sz="3200" dirty="0">
                <a:solidFill>
                  <a:schemeClr val="bg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«Раскаяние и месть».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– утверждение: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   «Сладчайшая месть – это прощение»</a:t>
            </a:r>
            <a:endParaRPr lang="ru-RU" sz="3200" dirty="0">
              <a:solidFill>
                <a:schemeClr val="bg1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067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887138" y="606527"/>
            <a:ext cx="519603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Структура аргумента</a:t>
            </a:r>
            <a:endParaRPr lang="ru-RU" sz="4000" dirty="0" smtClean="0">
              <a:solidFill>
                <a:srgbClr val="FF0000"/>
              </a:solidFill>
            </a:endParaRPr>
          </a:p>
          <a:p>
            <a:pPr lvl="0" algn="ctr"/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703422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buFont typeface="Wingdings" panose="05000000000000000000" pitchFamily="2" charset="2"/>
              <a:buChar char="§"/>
            </a:pPr>
            <a:endParaRPr lang="ru-RU" sz="3200" dirty="0">
              <a:solidFill>
                <a:prstClr val="white"/>
              </a:solidFill>
              <a:latin typeface="Monotype Corsiva" panose="03010101010201010101" pitchFamily="66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3158548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endParaRPr lang="ru-RU" sz="3200" dirty="0">
              <a:solidFill>
                <a:schemeClr val="bg1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608024"/>
            <a:ext cx="73140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Обращение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литературным произведениям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называем автора и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произведение, указываем жанр.</a:t>
            </a:r>
          </a:p>
          <a:p>
            <a:pPr marL="457200" indent="-457200" algn="just">
              <a:spcAft>
                <a:spcPts val="0"/>
              </a:spcAft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Истолкование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художественного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текста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(интерпретация): обращаемся к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эпизоду,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раскрываем его смысл, характеризуем героев.</a:t>
            </a:r>
          </a:p>
          <a:p>
            <a:pPr marL="457200" indent="-457200" algn="just">
              <a:spcAft>
                <a:spcPts val="0"/>
              </a:spcAft>
              <a:buAutoNum type="arabicPeriod"/>
            </a:pP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Микровывод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завершает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одну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микротем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255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31840" y="90872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163769"/>
            <a:ext cx="7730386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Заключение - призыв.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Заключение - выражение 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надежды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Вывод из всего сказанного.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976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398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66578" y="55856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работать над сочинением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5328188"/>
            <a:ext cx="74888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план сочинения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4110" y="1296988"/>
            <a:ext cx="74888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прочитайте тему сочинения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13604" y="2919012"/>
            <a:ext cx="74888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тему в виде вопроса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8851" y="4517176"/>
            <a:ext cx="74888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Подберите произведения, на материале которых сможете доказать свою точку зрения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55632" y="3706164"/>
            <a:ext cx="74888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 ответьте на вопрос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06062" y="2084140"/>
            <a:ext cx="74888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Выделите в ней ключевые слова, в которых видите главный смысл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167353" y="1867725"/>
            <a:ext cx="484632" cy="2349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181063" y="2684064"/>
            <a:ext cx="484632" cy="2349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185668" y="3490689"/>
            <a:ext cx="484632" cy="2349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181063" y="4290560"/>
            <a:ext cx="484632" cy="2349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4256610" y="5101596"/>
            <a:ext cx="484632" cy="23494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16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506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3688" y="550421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рассуждение?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7062" y="1196752"/>
            <a:ext cx="77768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Рассуждение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ряд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мыслей, суждений, умозаключений на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какую-нибудь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тему, заложенных в логически последовательной форме.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(Толковый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 русского языка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Ушакова).</a:t>
            </a:r>
          </a:p>
          <a:p>
            <a:pPr algn="just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Рассуждение -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такой тип речи, в котором автор, выразив какую-либо мысль,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выводит аргументированное суждение. 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Цель сочинения-рассуждения состоит в том, чтобы убедить читателя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чём-то,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изменить или закрепить его мнение по определённому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вопросу.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329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68174" y="548680"/>
            <a:ext cx="71647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сочинения-рассуждения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204864"/>
            <a:ext cx="7200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Тезис.</a:t>
            </a:r>
          </a:p>
          <a:p>
            <a:pPr marL="342900" indent="-342900">
              <a:buAutoNum type="arabicPeriod"/>
            </a:pPr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Аргументы: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пример 1 + комментарий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пример 2 + комментарий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Вывод.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28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60083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сочинения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9832" y="1669434"/>
            <a:ext cx="2808312" cy="8743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59632" y="3292960"/>
            <a:ext cx="7056784" cy="23762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alt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alt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тверждение</a:t>
            </a:r>
            <a:r>
              <a:rPr lang="ru-RU" alt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истинность которого необходимо доказать с помощью аргументов. Это основная мысль текста и тема рассуждения. 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257854" y="2543831"/>
            <a:ext cx="1098122" cy="749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63988" y="2543831"/>
            <a:ext cx="1404156" cy="749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60083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сочинения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9832" y="1669434"/>
            <a:ext cx="3096344" cy="8743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71600" y="2996952"/>
            <a:ext cx="7128792" cy="27363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alt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оказательства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доводы, объяснения, которые нужно привести в поддержку тезиса. 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Аргументов</a:t>
            </a:r>
            <a:r>
              <a:rPr lang="ru-RU" alt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подтверждающих основную мысль (тезис), 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alt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два. </a:t>
            </a:r>
            <a:r>
              <a:rPr lang="ru-RU" alt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Рассуждение можно строить 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alt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опорой на  одно  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</a:t>
            </a:r>
            <a:r>
              <a:rPr lang="ru-RU" alt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347864" y="2543831"/>
            <a:ext cx="1008112" cy="453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63988" y="2543831"/>
            <a:ext cx="972108" cy="453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253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04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60083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сочинения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9832" y="1669434"/>
            <a:ext cx="3096344" cy="8743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696" y="3228313"/>
            <a:ext cx="5904656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alt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Содержит несколько предложений, которые подводят итог всему сказанному и отвечают на вопросы, заданные в тезисе.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рассуждения.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347864" y="2543831"/>
            <a:ext cx="1296144" cy="684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44008" y="2543831"/>
            <a:ext cx="1080120" cy="684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0018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9672" y="660083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итогового сочинения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268760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(≈70 слов).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(≈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слов).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1. Т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зис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льств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 (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 или 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льк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(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к 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мысли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2. Т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зис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льств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к 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мысли.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(≈50-60 слов)</a:t>
            </a:r>
          </a:p>
        </p:txBody>
      </p:sp>
    </p:spTree>
    <p:extLst>
      <p:ext uri="{BB962C8B-B14F-4D97-AF65-F5344CB8AC3E}">
        <p14:creationId xmlns:p14="http://schemas.microsoft.com/office/powerpoint/2010/main" xmlns="" val="140220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499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4487" y="632102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итогового сочинения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1" y="2155073"/>
            <a:ext cx="66247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28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Вступление </a:t>
            </a:r>
            <a:r>
              <a:rPr lang="ru-RU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3 элементов:</a:t>
            </a:r>
          </a:p>
          <a:p>
            <a:pPr marL="457200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</a:t>
            </a:r>
            <a:r>
              <a:rPr lang="ru-RU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ключевых слов темы или цитаты; </a:t>
            </a:r>
            <a:endParaRPr lang="ru-RU" sz="2800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о значимости предложенных для объяснения понятий в жизни человека; </a:t>
            </a:r>
            <a:endParaRPr lang="ru-RU" sz="2800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ответ-тезис </a:t>
            </a:r>
            <a:r>
              <a:rPr lang="ru-RU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главный вопрос темы.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18932" y="1420176"/>
            <a:ext cx="25061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299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6896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604813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8563" y="1973650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endParaRPr lang="ru-RU" sz="28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1156682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899592" y="2918963"/>
            <a:ext cx="2916324" cy="1255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тема-вопрос</a:t>
            </a:r>
            <a:endParaRPr lang="ru-RU" sz="2800" b="1" dirty="0"/>
          </a:p>
        </p:txBody>
      </p:sp>
      <p:sp>
        <p:nvSpPr>
          <p:cNvPr id="7" name="Багетная рамка 6"/>
          <p:cNvSpPr/>
          <p:nvPr/>
        </p:nvSpPr>
        <p:spPr>
          <a:xfrm>
            <a:off x="5206961" y="2856622"/>
            <a:ext cx="3204356" cy="128236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- назывное предложение</a:t>
            </a:r>
            <a:endParaRPr lang="ru-RU" b="1" dirty="0"/>
          </a:p>
        </p:txBody>
      </p:sp>
      <p:sp>
        <p:nvSpPr>
          <p:cNvPr id="8" name="Багетная рамка 7"/>
          <p:cNvSpPr/>
          <p:nvPr/>
        </p:nvSpPr>
        <p:spPr>
          <a:xfrm>
            <a:off x="1526814" y="858109"/>
            <a:ext cx="6148233" cy="1232321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Темы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итогового сочинения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9" name="Багетная рамка 8"/>
          <p:cNvSpPr/>
          <p:nvPr/>
        </p:nvSpPr>
        <p:spPr>
          <a:xfrm>
            <a:off x="3142769" y="4487470"/>
            <a:ext cx="2916324" cy="124231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тема-утверждение</a:t>
            </a:r>
            <a:endParaRPr lang="ru-RU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339752" y="2090430"/>
            <a:ext cx="2232248" cy="750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8" idx="2"/>
          </p:cNvCxnSpPr>
          <p:nvPr/>
        </p:nvCxnSpPr>
        <p:spPr>
          <a:xfrm>
            <a:off x="4600931" y="2090430"/>
            <a:ext cx="2208208" cy="719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9" idx="6"/>
          </p:cNvCxnSpPr>
          <p:nvPr/>
        </p:nvCxnSpPr>
        <p:spPr>
          <a:xfrm>
            <a:off x="4572165" y="2108736"/>
            <a:ext cx="28766" cy="2378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6038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e59a8e0eaa52fd9c35d549294186b37ca2b0eb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518</Words>
  <Application>Microsoft Office PowerPoint</Application>
  <PresentationFormat>Экран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Кабинет №27</cp:lastModifiedBy>
  <cp:revision>69</cp:revision>
  <dcterms:created xsi:type="dcterms:W3CDTF">2014-04-14T17:18:16Z</dcterms:created>
  <dcterms:modified xsi:type="dcterms:W3CDTF">2018-11-26T07:35:50Z</dcterms:modified>
</cp:coreProperties>
</file>